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1DB9096D-B9C4-4261-947A-1EE44FF30768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B81B85DC-9C66-4F09-AD6E-1F81CE991F99}" type="slidenum">
              <a:rPr lang="ru-RU" smtClean="0"/>
              <a:t>‹#›</a:t>
            </a:fld>
            <a:endParaRPr lang="ru-RU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442" y="1052737"/>
            <a:ext cx="7117180" cy="3096343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Игра, как средство развития речи детей младшего и среднего дошкольного возраста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Составитель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учитель-логопед </a:t>
            </a: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Якупова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А.Ф.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01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1124745"/>
            <a:ext cx="7125112" cy="47340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Дорогие родители, помните, что Ваша речь – образец для подражания!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10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92697"/>
            <a:ext cx="7125113" cy="648072"/>
          </a:xfrm>
        </p:spPr>
        <p:txBody>
          <a:bodyPr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НОРМАТИВНЫЕ ПОКАЗАТЕЛИ РЕЧЕВОГО РАЗВИТИЯ ДЕТЕЙ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ОТ 3 ДО 4 ЛЕТ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4645975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Употребляет в активной речи слова -названия частей предметов 	</a:t>
            </a:r>
          </a:p>
          <a:p>
            <a:pPr lvl="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Пользуется уменьшительно-ласкательными суффиксами 	 </a:t>
            </a:r>
          </a:p>
          <a:p>
            <a:pPr lvl="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Использует в речи приставочные глаголы 	</a:t>
            </a:r>
          </a:p>
          <a:p>
            <a:pPr lvl="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Появляется словотворчество</a:t>
            </a:r>
          </a:p>
          <a:p>
            <a:pPr lvl="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Различает слова, отличающиеся одной фонемой (типа жук — лук)</a:t>
            </a:r>
          </a:p>
          <a:p>
            <a:pPr lvl="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Произносит звуки Ш, Ж, Щ. Ч, Л, Р 	</a:t>
            </a:r>
          </a:p>
          <a:p>
            <a:pPr lvl="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Замечает неправильное звукопроизношение в собственной речи 	</a:t>
            </a:r>
          </a:p>
          <a:p>
            <a:pPr lvl="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Может пересказать знакомую сказку близко к тексту 	  </a:t>
            </a:r>
          </a:p>
          <a:p>
            <a:pPr lvl="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Побуждает взрослых играть с ним в сказки, распределяет роли, изображает голосом различных героев сказки 	</a:t>
            </a:r>
          </a:p>
          <a:p>
            <a:pPr lvl="0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В возрасте 3-4 лет дети могут произносить предложения, состоящие из подлежащего, сказуемого и дополнения («папа пошел на работу», «я иду гулять»).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803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125113" cy="1224136"/>
          </a:xfrm>
        </p:spPr>
        <p:txBody>
          <a:bodyPr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НОРМАТИВНЫЕ ПОКАЗАТЕЛИ РЕЧЕВОГО РАЗВИТИЯ ДЕТЕЙ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ОТ 4 ДО 5 ЛЕТ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Использует родовые названия предметов 	 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Пользуется суффиксами, обозначающими людей по их профессии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Может подбирать к словам антонимы 	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Продолжается словотворчество 	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Различает слова, отличающиеся одной фонемой (типа рак — лак)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Определяет наличие звука в слове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Находит место звука в слове по трем позициям (начало, середина, конец) 	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Может составить рассказ по картинке или серии картинок 	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Начало формирования внутренней (планирующей) речи 	 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Звукопроизношение полностью соответствует норме </a:t>
            </a:r>
          </a:p>
        </p:txBody>
      </p:sp>
    </p:spTree>
    <p:extLst>
      <p:ext uri="{BB962C8B-B14F-4D97-AF65-F5344CB8AC3E}">
        <p14:creationId xmlns:p14="http://schemas.microsoft.com/office/powerpoint/2010/main" val="96945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Норма усвоения звуков (по годам)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303201"/>
              </p:ext>
            </p:extLst>
          </p:nvPr>
        </p:nvGraphicFramePr>
        <p:xfrm>
          <a:off x="539551" y="1729899"/>
          <a:ext cx="8136904" cy="35713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7889"/>
                <a:gridCol w="1369577"/>
                <a:gridCol w="1208451"/>
                <a:gridCol w="1530705"/>
                <a:gridCol w="1772395"/>
                <a:gridCol w="1127887"/>
              </a:tblGrid>
              <a:tr h="1555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Возраст ребенка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1-2 года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2-3 года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3-4 лет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4-5 лет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0162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Звуки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О Э</a:t>
                      </a:r>
                      <a:b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 Б М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Ы У</a:t>
                      </a:r>
                      <a:b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 В</a:t>
                      </a:r>
                      <a:b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 Д Н</a:t>
                      </a:r>
                      <a:b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Г Х Й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З Ц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 Ж</a:t>
                      </a:r>
                      <a:b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 Щ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 </a:t>
                      </a:r>
                      <a:b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47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Использование игр по направлениям работы по речевому развитию детей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420888"/>
            <a:ext cx="7125112" cy="405143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общей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моторики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Подвижные игры с речевым содержанием.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мелкой моторики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Пальчиковая гимнастика, работа с мелкими предметами, конструирование, лепка, рисование и так далее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артикуляционной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моторики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Артикуляционная гимнастика должна проходить в форме игры, сказки.</a:t>
            </a:r>
          </a:p>
          <a:p>
            <a:pPr algn="just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95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фонематических процессов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1340769"/>
            <a:ext cx="7125112" cy="45180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Узнаем неречевые звуки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Предложить ребенку послушать звуки за окном.</a:t>
            </a:r>
          </a:p>
          <a:p>
            <a:pPr marL="0" lv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Что шумит? (деревья)</a:t>
            </a:r>
          </a:p>
          <a:p>
            <a:pPr marL="0" lv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Что гудит? (машина)</a:t>
            </a:r>
          </a:p>
          <a:p>
            <a:pPr marL="0" lv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Кто кричит? (мальчик)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т.д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Узнаем речевые звуки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Игра «Узнай по голосу»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Перед ребенком картинки с изображением домашних животных и их детенышей – коровы и теленка и так далее. Каждое звукоподражание взрослый произносит то низким голосом (корова), то высоким (теленок). Ребенок находит соответствующую картинку.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6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лексической стороны речи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484784"/>
            <a:ext cx="7125112" cy="466204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Игры и упражнения, применяемые для развития словаря детей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 Упражнения, развивающие у детей понимание обобщающего смысла слов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 Упражнения, развивающие понимание отношения "целое и его часть (деталь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 Упражнения, развивающие понимание смысла слова с родовым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значением.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 Упражнения для развития языкового чутья в области морфологии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5. Упражнения для усвоения антонимов. (Для детей от шести лет).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14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352928" cy="720079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грамматического строя речи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Грамматический строй речи — это взаимодействие слов между собой в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словосочетаниях 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предложениях.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568952" cy="4680521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   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 Картинки с изображением детенышей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животных. Вопросы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: кто это? сколько их? (утята,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лисятаи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т.д.).</a:t>
            </a:r>
          </a:p>
          <a:p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2.    Игра с картинками "Чего не стало?" (носков, блюдец, апельсинов, помидоров, яблок,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петель).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3.    Упражнения с картинками "Закончи предложение":</a:t>
            </a:r>
          </a:p>
          <a:p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"Стоит много …(кресел). На вешалке много …(полотенец). Висят детские… (пальто).</a:t>
            </a:r>
          </a:p>
          <a:p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4.    Словесное упражнение "Закончи предложение":</a:t>
            </a:r>
          </a:p>
          <a:p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Лента длинная, а скакалка еще… (длиннее).</a:t>
            </a:r>
          </a:p>
          <a:p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.    Рассматривание картинок: На чем играет девочка? (на пианино).</a:t>
            </a:r>
          </a:p>
          <a:p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Что мама будет варить в кофейнике? (кофе). Что делают эти спортсмены? (бегут). А этот? (бежит).</a:t>
            </a:r>
          </a:p>
          <a:p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6.    Игра с Мишкой "в поручения".</a:t>
            </a:r>
          </a:p>
          <a:p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Попросите Мишку положить простыню. Мишка, …(положи простыню). Что делает Мишка? (кладет).</a:t>
            </a:r>
          </a:p>
          <a:p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Что сделал Мишка? (положил). Скажем Мишке, чтобы он лег. Мишка, …(ляг).</a:t>
            </a:r>
          </a:p>
          <a:p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Попросим Мишку нагибаться. Мишка, ниже, ниже…(нагибайся). Что делает Мишка? (нагибается).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19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связной речи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484784"/>
            <a:ext cx="7125112" cy="496855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Развитие диалогической и монологической речи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Диалоги  по предметам и картинкам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 опорными листами.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 Словесные дидактические игры (Например: «Зоологическое лото» и словесная игра «Кто где живет?»). 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 Сюжетно-дидактические игры  («Экскурсия в зоопарк», «Кто, где живет в лесу?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Подвижные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игры, игры с пальчиками, которые содержат диалоги. ( «Гуси-лебеди»)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Диалог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по сюжетным картинкам.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 закрытой картиной, спрятанным предметом.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Диалог-драматизация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 Сюжетно-ролевая игра.   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170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Осень</Template>
  <TotalTime>51</TotalTime>
  <Words>227</Words>
  <Application>Microsoft Office PowerPoint</Application>
  <PresentationFormat>Экран (4:3)</PresentationFormat>
  <Paragraphs>89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Autumn</vt:lpstr>
      <vt:lpstr>Игра, как средство развития речи детей младшего и среднего дошкольного возраста </vt:lpstr>
      <vt:lpstr>НОРМАТИВНЫЕ ПОКАЗАТЕЛИ РЕЧЕВОГО РАЗВИТИЯ ДЕТЕЙ  ОТ 3 ДО 4 ЛЕТ </vt:lpstr>
      <vt:lpstr>НОРМАТИВНЫЕ ПОКАЗАТЕЛИ РЕЧЕВОГО РАЗВИТИЯ ДЕТЕЙ  ОТ 4 ДО 5 ЛЕТ </vt:lpstr>
      <vt:lpstr>Норма усвоения звуков (по годам) </vt:lpstr>
      <vt:lpstr>Использование игр по направлениям работы по речевому развитию детей  </vt:lpstr>
      <vt:lpstr>Развитие фонематических процессов </vt:lpstr>
      <vt:lpstr>Развитие лексической стороны речи </vt:lpstr>
      <vt:lpstr> Развитие грамматического строя речи Грамматический строй речи — это взаимодействие слов между собой в словосочетаниях и предложениях.  </vt:lpstr>
      <vt:lpstr>Развитие связной речи 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Игра, как средство развития речи детей младшего и среднего дошкольного возраста</dc:title>
  <dc:creator>User</dc:creator>
  <cp:lastModifiedBy>User</cp:lastModifiedBy>
  <cp:revision>7</cp:revision>
  <dcterms:created xsi:type="dcterms:W3CDTF">2012-11-16T06:04:08Z</dcterms:created>
  <dcterms:modified xsi:type="dcterms:W3CDTF">2012-11-19T06:24:26Z</dcterms:modified>
</cp:coreProperties>
</file>