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4" r:id="rId5"/>
    <p:sldId id="262" r:id="rId6"/>
    <p:sldId id="268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wp-content/uploads/2014/12/proektirovanie-syuzhetno-rolevoj-igry-atele-s-detmi-doshkolnogo-vozrasta-300x212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am.ru/detskijsad/konspekt-zanjatija-atele-mod.html" TargetMode="External"/><Relationship Id="rId5" Type="http://schemas.openxmlformats.org/officeDocument/2006/relationships/hyperlink" Target="https://www.clipartsgram.com/image/171064669-baby-girl-dress-nyanst-clipart.jpg" TargetMode="External"/><Relationship Id="rId4" Type="http://schemas.openxmlformats.org/officeDocument/2006/relationships/hyperlink" Target="http://www.youloveit.ru/uploads/gallery/comthumb/639/youloveit_ru_smeshariki_nusha_kartinki0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№8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«Ателье у Нюши»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7281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использования </a:t>
            </a:r>
            <a:r>
              <a:rPr lang="ru-RU" sz="2400" dirty="0" smtClean="0">
                <a:solidFill>
                  <a:prstClr val="black"/>
                </a:solidFill>
              </a:rPr>
              <a:t>заместителей для отбора заданного количества </a:t>
            </a:r>
            <a:r>
              <a:rPr lang="ru-RU" sz="2400" dirty="0">
                <a:solidFill>
                  <a:prstClr val="black"/>
                </a:solidFill>
              </a:rPr>
              <a:t>предметов.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75248"/>
            <a:ext cx="7416824" cy="19219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ознакомление детей со способом обозначения количества предметов заместителями и отбора количества предметов, соответствующего заданному, при помощи фишек.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1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3550"/>
            <a:ext cx="3837976" cy="27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1" r="12842"/>
          <a:stretch/>
        </p:blipFill>
        <p:spPr bwMode="auto">
          <a:xfrm>
            <a:off x="251520" y="4498145"/>
            <a:ext cx="2313709" cy="23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15616" y="2492896"/>
            <a:ext cx="5554521" cy="2320843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84174" y="192892"/>
              <a:ext cx="45149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Привет! Вы любите играть? В какие игры? Хотите со мной поиграть? Игра называется «Ателье». Вы знаете, что такое ателье, кто там работает? Правильно, ателье – место где шьют одежду. </a:t>
              </a:r>
              <a:r>
                <a:rPr lang="ru-RU" sz="1600" b="1" dirty="0">
                  <a:solidFill>
                    <a:srgbClr val="FFFF00"/>
                  </a:solidFill>
                </a:rPr>
                <a:t> </a:t>
              </a:r>
              <a:endParaRPr lang="ru-RU" sz="1600" b="1" dirty="0" smtClean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51720" y="764704"/>
            <a:ext cx="6376736" cy="3240359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29049" y="146456"/>
              <a:ext cx="5040560" cy="14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Посмотрите, какое красивое платье я уже сшила. Но на моем платье чего-то не хватает? Правильно, пуговиц. А как я узнаю сколько нужно купить пуговиц,  считать еще не научилась. А помогут мне  в этом фишки: я возьму фишки и положу их на каждую петлю. Затем соберу фишки, отнесу в магазин и куплю столько пуговиц сколько у меня фишек. Затем пришью пуговицы и платье будет готово.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вы, ребята, мне поможете.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870" y="5348462"/>
            <a:ext cx="2132880" cy="1480219"/>
            <a:chOff x="57870" y="5348462"/>
            <a:chExt cx="2132880" cy="1480219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0" y="5348462"/>
              <a:ext cx="2132880" cy="148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588546" y="5822063"/>
              <a:ext cx="1135566" cy="541363"/>
              <a:chOff x="588546" y="5822063"/>
              <a:chExt cx="1135566" cy="541363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588546" y="5822063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13" y="6088571"/>
                <a:ext cx="24447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474" y="6088571"/>
                <a:ext cx="24447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655" y="6125301"/>
                <a:ext cx="24447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637" y="5842342"/>
                <a:ext cx="24447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072" y="5829664"/>
                <a:ext cx="24447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213" y="3789606"/>
            <a:ext cx="2803243" cy="21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831" y="3882020"/>
            <a:ext cx="2741290" cy="27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371" y="4695323"/>
            <a:ext cx="542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755369" y="4365103"/>
            <a:ext cx="542926" cy="510402"/>
            <a:chOff x="6755369" y="4365103"/>
            <a:chExt cx="542926" cy="51040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370" y="4515142"/>
              <a:ext cx="54292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369" y="4365103"/>
              <a:ext cx="54292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755368" y="4988099"/>
            <a:ext cx="570637" cy="858380"/>
            <a:chOff x="6755368" y="4988099"/>
            <a:chExt cx="570637" cy="85838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371" y="4988099"/>
              <a:ext cx="54292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080" y="5486116"/>
              <a:ext cx="54292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368" y="5234920"/>
              <a:ext cx="54292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572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19"/>
          <a:stretch/>
        </p:blipFill>
        <p:spPr bwMode="auto">
          <a:xfrm>
            <a:off x="179512" y="1412776"/>
            <a:ext cx="66832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7654">
            <a:off x="3274683" y="4486415"/>
            <a:ext cx="4937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928" y="5013176"/>
            <a:ext cx="549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3068960"/>
            <a:ext cx="360040" cy="872009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246" y="3040062"/>
            <a:ext cx="549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245" y="3400424"/>
            <a:ext cx="549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7654">
            <a:off x="3287370" y="3813176"/>
            <a:ext cx="4937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928" y="5551551"/>
            <a:ext cx="549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7507"/>
            <a:ext cx="2952328" cy="20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44177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89" t="8376" r="4692"/>
          <a:stretch/>
        </p:blipFill>
        <p:spPr bwMode="auto">
          <a:xfrm rot="14233153">
            <a:off x="7300360" y="4336279"/>
            <a:ext cx="1332020" cy="243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6768244" y="1844824"/>
            <a:ext cx="396044" cy="293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807" y="2262254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7326293" y="1717937"/>
            <a:ext cx="396044" cy="293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03504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683" y="2386942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335" y="2275816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166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</a:t>
            </a:r>
            <a:r>
              <a:rPr lang="ru-RU" dirty="0" smtClean="0"/>
              <a:t> жми один раз и фишки лягут на петли; жми второй раз и фишки переместятся на ладошку.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83" y="0"/>
            <a:ext cx="4133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!</a:t>
            </a:r>
            <a:r>
              <a:rPr lang="ru-RU" dirty="0" smtClean="0"/>
              <a:t> </a:t>
            </a:r>
            <a:r>
              <a:rPr lang="ru-RU" b="1" dirty="0" smtClean="0"/>
              <a:t>Вопрос детям</a:t>
            </a:r>
            <a:r>
              <a:rPr lang="ru-RU" dirty="0" smtClean="0"/>
              <a:t>: нужны ли нам фишки, которые остались на подносе?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656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37987 0.1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3783 0.1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2448 0.24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4408 0.3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6615 0.380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6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08 L -0.53212 0.478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5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87 0.16783 L 0.05312 0.556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3 0.15741 L 0.1335 0.409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48 0.24375 L 0.0559 0.49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8 0.3963 L -0.00781 0.627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15 0.38078 L 0.01424 0.506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2 0.47894 L -0.0125 0.459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1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1" r="12842"/>
          <a:stretch/>
        </p:blipFill>
        <p:spPr bwMode="auto">
          <a:xfrm>
            <a:off x="395536" y="3068960"/>
            <a:ext cx="2313709" cy="23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1505798"/>
            <a:ext cx="56729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Физкультминутка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Мастера пустили в дело (шагают на месте)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Иглы, ножницы, утюг («шьют», «режут», «гладят»)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 шитье взялись умело («шьют»)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Много быстрых, ловких рук (перекрестные движения руками перед собой)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 по мерке, в самый раз,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Получайте свой заказ (предлагают заказ).</a:t>
            </a:r>
          </a:p>
        </p:txBody>
      </p:sp>
    </p:spTree>
    <p:extLst>
      <p:ext uri="{BB962C8B-B14F-4D97-AF65-F5344CB8AC3E}">
        <p14:creationId xmlns:p14="http://schemas.microsoft.com/office/powerpoint/2010/main" xmlns="" val="71978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19"/>
          <a:stretch/>
        </p:blipFill>
        <p:spPr bwMode="auto">
          <a:xfrm>
            <a:off x="1328548" y="1557022"/>
            <a:ext cx="66832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636" y="5066497"/>
            <a:ext cx="549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0593" y="3178282"/>
            <a:ext cx="360040" cy="872009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355975" y="3139406"/>
            <a:ext cx="590279" cy="2880641"/>
            <a:chOff x="4355975" y="3139406"/>
            <a:chExt cx="590279" cy="2880641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67654">
              <a:off x="4405731" y="4585759"/>
              <a:ext cx="493713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294" y="3139406"/>
              <a:ext cx="54927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979" y="3499767"/>
              <a:ext cx="54927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67654">
              <a:off x="4418418" y="3912520"/>
              <a:ext cx="493713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5" y="5659684"/>
              <a:ext cx="54927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7096" y="1689970"/>
            <a:ext cx="428165" cy="43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565" y="1675631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921" y="1658268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087" y="1675631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872" y="1675631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298" y="166669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432" y="1336490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937" y="1340191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537" y="1334286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872" y="1340768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337" y="1340768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915" y="1349191"/>
            <a:ext cx="420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99" y="486520"/>
            <a:ext cx="2106801" cy="233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059" y="0"/>
            <a:ext cx="3961820" cy="11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3356" y="71021"/>
            <a:ext cx="279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Давайте посмотрим, правильно ли мы купили пуговицы (жми один раз).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36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15504 0.182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1823 0.246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27795 0.310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34341 0.41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41181 0.4969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-0.46563 0.568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549961" y="1943233"/>
            <a:ext cx="4320618" cy="2005939"/>
            <a:chOff x="2201209" y="110097"/>
            <a:chExt cx="4166024" cy="174068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209" y="110097"/>
              <a:ext cx="4166024" cy="174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8147" y="345879"/>
              <a:ext cx="3666988" cy="1148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Ура! Одно платье готово. Ребята, а сейчас вы сами будите пришивать пуговицы. Проходите на свои места берите платья, которые я для </a:t>
              </a:r>
              <a:r>
                <a:rPr lang="ru-RU" sz="1600" b="1" smtClean="0">
                  <a:solidFill>
                    <a:srgbClr val="FFFF00"/>
                  </a:solidFill>
                </a:rPr>
                <a:t>вас приготовила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и за работу.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213" y="3789606"/>
            <a:ext cx="2803243" cy="21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831" y="3882020"/>
            <a:ext cx="2741290" cy="27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071" y="4436937"/>
            <a:ext cx="213518" cy="2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646" y="4658811"/>
            <a:ext cx="213518" cy="2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439" y="5513679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069" y="5300954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070" y="5088229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071" y="4875504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92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planetadetstva.net/wp-content/uploads/2014/12/proektirovanie-syuzhetno-rolevoj-igry-atele-s-detmi-doshkolnogo-vozrasta-300x212.jpg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www.youloveit.ru/uploads/gallery/comthumb/639/youloveit_ru_smeshariki_nusha_kartinki05.jpg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www.clipartsgram.com/image/171064669-baby-girl-dress-nyanst-clipart.jpg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www.maam.ru/detskijsad/konspekt-zanjatija-atele-mod.html</a:t>
            </a:r>
            <a:endParaRPr lang="ru-RU" sz="160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330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элементарных математических представлений НОД №8</vt:lpstr>
      <vt:lpstr>Образовательно-развивающая задача: освоение действий использования заместителей для отбора заданного количества предметов.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106</cp:revision>
  <dcterms:created xsi:type="dcterms:W3CDTF">2017-10-18T15:47:50Z</dcterms:created>
  <dcterms:modified xsi:type="dcterms:W3CDTF">2020-10-16T05:45:35Z</dcterms:modified>
</cp:coreProperties>
</file>