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64" r:id="rId5"/>
    <p:sldId id="265" r:id="rId6"/>
    <p:sldId id="266" r:id="rId7"/>
    <p:sldId id="267" r:id="rId8"/>
    <p:sldId id="268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8.jpeg"/><Relationship Id="rId5" Type="http://schemas.openxmlformats.org/officeDocument/2006/relationships/image" Target="../media/image11.pn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" Type="http://schemas.openxmlformats.org/officeDocument/2006/relationships/audio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8.jpeg"/><Relationship Id="rId5" Type="http://schemas.openxmlformats.org/officeDocument/2006/relationships/image" Target="../media/image11.png"/><Relationship Id="rId15" Type="http://schemas.microsoft.com/office/2007/relationships/media" Target="../media/media1.mp3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uzofond.org/search/&#1076;&#1077;&#1090;&#1089;&#1082;&#1080;&#1077;%20&#1087;&#1088;&#1086;%20&#1076;&#1086;&#1088;&#1086;&#1075;&#1091;" TargetMode="External"/><Relationship Id="rId7" Type="http://schemas.openxmlformats.org/officeDocument/2006/relationships/hyperlink" Target="http://mojrebenok.net/imgs/board/54/131354-1.jp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t3.ggpht.com/-MmkUbiD5jr4/AAAAAAAAAAI/AAAAAAAAAAA/BJLXTyLdEeA/s900-c-k-no-mo-rj-c0xffffff/photo.jpg" TargetMode="External"/><Relationship Id="rId5" Type="http://schemas.openxmlformats.org/officeDocument/2006/relationships/hyperlink" Target="https://detki.today/wp-content/uploads/2016/04/barash.jpg" TargetMode="External"/><Relationship Id="rId4" Type="http://schemas.openxmlformats.org/officeDocument/2006/relationships/hyperlink" Target="http://cs411130.vk.me/v411130523/1881/8r-03pOpfg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20" y="-99392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172" y="548680"/>
            <a:ext cx="7772400" cy="108255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Развитие элементарных математических представлений</a:t>
            </a:r>
            <a:b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НОД №10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75248"/>
            <a:ext cx="6400800" cy="10081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«Библиотека»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445224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Кондратьева Е.М.</a:t>
            </a:r>
          </a:p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Воспитатель МАДОУ ЦРР </a:t>
            </a:r>
            <a:r>
              <a:rPr lang="ru-RU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детский сад №104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46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20" y="-99392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172" y="764704"/>
            <a:ext cx="7772400" cy="187220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Образовательно-развивающая задача: </a:t>
            </a:r>
            <a:r>
              <a:rPr lang="ru-RU" sz="2400" dirty="0" smtClean="0">
                <a:solidFill>
                  <a:prstClr val="black"/>
                </a:solidFill>
              </a:rPr>
              <a:t>овладение детьми способом отбора требуемого количества предметов с помощью заместителей.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952" y="3068960"/>
            <a:ext cx="7560840" cy="1993912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</a:rPr>
              <a:t>Педагогическая задача: </a:t>
            </a:r>
            <a:r>
              <a:rPr lang="ru-RU" sz="2400" dirty="0" smtClean="0">
                <a:solidFill>
                  <a:prstClr val="black"/>
                </a:solidFill>
              </a:rPr>
              <a:t>обучение детей способу обозначения количества предметов заместителями и отбора количества предметов из большего соответствующего заданному в виде отобранных фишек.</a:t>
            </a:r>
            <a:endParaRPr lang="ru-RU" sz="2400" dirty="0">
              <a:solidFill>
                <a:srgbClr val="8064A2">
                  <a:lumMod val="75000"/>
                </a:srgb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67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" y="1"/>
            <a:ext cx="913781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462" y="1216504"/>
            <a:ext cx="7440683" cy="557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590193" y="96033"/>
            <a:ext cx="4870239" cy="1892807"/>
            <a:chOff x="1564400" y="-95140"/>
            <a:chExt cx="5554521" cy="232084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95140"/>
              <a:ext cx="5554521" cy="2320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084174" y="192892"/>
              <a:ext cx="4514972" cy="1185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Привет! Вы узнали меня? Правильно меня зовут 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Лосяш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. Я очень люблю читать книжки со своими друзьями. Вот и  решил сходить в библиотеку и взять всем по книжке.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1205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749"/>
            <a:ext cx="9144000" cy="588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611194" y="2575644"/>
            <a:ext cx="4396148" cy="1820556"/>
            <a:chOff x="1564400" y="-516688"/>
            <a:chExt cx="5554521" cy="232084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516688"/>
              <a:ext cx="5554521" cy="2320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727837" y="-195097"/>
              <a:ext cx="5040561" cy="996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 Помогите мне определить, сколько нужно взять книг?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С помощью чего я могу то сделать? Правильно, с помощью фишек. </a:t>
              </a: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83255"/>
            <a:ext cx="2519886" cy="251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1007870" y="337791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904" y="5157192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180" y="3247797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82" y="6210584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6752"/>
            <a:ext cx="2020357" cy="202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37" y="1162650"/>
            <a:ext cx="2015691" cy="202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8" r="2291"/>
          <a:stretch/>
        </p:blipFill>
        <p:spPr bwMode="auto">
          <a:xfrm>
            <a:off x="210826" y="3922654"/>
            <a:ext cx="1937129" cy="208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9454" y="3685674"/>
            <a:ext cx="2157042" cy="252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9951" y="6101043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727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749"/>
            <a:ext cx="9144000" cy="588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298519" y="778198"/>
            <a:ext cx="3096344" cy="1296143"/>
            <a:chOff x="1564400" y="-516688"/>
            <a:chExt cx="5554521" cy="232084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516688"/>
              <a:ext cx="5554521" cy="2320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948355" y="-100250"/>
              <a:ext cx="5040561" cy="1487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 Каждый из друзей даст мне по фишке и можно идти в библиотеку.</a:t>
              </a:r>
            </a:p>
          </p:txBody>
        </p:sp>
      </p:grp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6752"/>
            <a:ext cx="2020357" cy="202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37" y="1196752"/>
            <a:ext cx="2015691" cy="202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8" r="2291"/>
          <a:stretch/>
        </p:blipFill>
        <p:spPr bwMode="auto">
          <a:xfrm>
            <a:off x="210826" y="3922654"/>
            <a:ext cx="1937129" cy="208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9454" y="3685674"/>
            <a:ext cx="2157042" cy="252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2" t="12350" r="13233" b="12202"/>
          <a:stretch/>
        </p:blipFill>
        <p:spPr bwMode="auto">
          <a:xfrm>
            <a:off x="2715065" y="4948129"/>
            <a:ext cx="1416077" cy="178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9951" y="6101043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180" y="3247797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1252" y="5271868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007870" y="337791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882" y="6210584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7115" y="2604870"/>
            <a:ext cx="2519886" cy="251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птички детские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131142" y="20743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037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-0.00833 L 0.2125 0.34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9913 -0.0030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-0.11458 0.0708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44913 0.428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48385 -0.00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1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6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06476 0.251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9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749"/>
            <a:ext cx="9144000" cy="588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15" y="753534"/>
            <a:ext cx="9156699" cy="610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4788024" y="3284985"/>
            <a:ext cx="3600400" cy="1795036"/>
            <a:chOff x="1564400" y="-516688"/>
            <a:chExt cx="5554521" cy="254255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516688"/>
              <a:ext cx="5554521" cy="2320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944277" y="-343854"/>
              <a:ext cx="5040561" cy="2369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 Вот мы и в библиотеке. Ребята, посмотрите, сколько здесь книг. Сейчас возьмем столько книг сколько у нас фишек.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2" t="12350" r="13233" b="12202"/>
          <a:stretch/>
        </p:blipFill>
        <p:spPr bwMode="auto">
          <a:xfrm>
            <a:off x="3198187" y="4990784"/>
            <a:ext cx="1416077" cy="178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3987" y="5972459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4927" y="6210584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816374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491880" y="5838475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210584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0640" y="4956200"/>
            <a:ext cx="1815576" cy="181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973" y="5117420"/>
            <a:ext cx="1214792" cy="152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795" y="1409545"/>
            <a:ext cx="1141970" cy="152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3432" y="1091930"/>
            <a:ext cx="1161495" cy="151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1185" y="1107613"/>
            <a:ext cx="1075857" cy="147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12888"/>
            <a:ext cx="1080093" cy="146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467" y="3253617"/>
            <a:ext cx="1577413" cy="145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1790" y="1774776"/>
            <a:ext cx="1079446" cy="147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217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64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382 0.00046 L -0.2717 -0.4090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1337 -0.4965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22239 -0.4722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500"/>
                            </p:stCondLst>
                            <p:childTnLst>
                              <p:par>
                                <p:cTn id="7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0.45139 -0.3550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69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500"/>
                            </p:stCondLst>
                            <p:childTnLst>
                              <p:par>
                                <p:cTn id="7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14115 -0.2129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6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749"/>
            <a:ext cx="9144000" cy="588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4788023" y="3024889"/>
            <a:ext cx="3672381" cy="2050374"/>
            <a:chOff x="1564400" y="-516688"/>
            <a:chExt cx="5554521" cy="232084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516688"/>
              <a:ext cx="5554521" cy="2320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893952" y="-214093"/>
              <a:ext cx="5040560" cy="1715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Ребята, а скажите, какие книги мне нужно брать? Правильно без фишек книги брать не надо. Складываю книжки в сумку и домой, к моим друзьям.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2" t="12350" r="13233" b="12202"/>
          <a:stretch/>
        </p:blipFill>
        <p:spPr bwMode="auto">
          <a:xfrm>
            <a:off x="3198187" y="4990784"/>
            <a:ext cx="1416077" cy="178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9642" y="2699140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05" y="3391269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6875" y="2699140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955357" y="302488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957" y="4837137"/>
            <a:ext cx="2444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0640" y="4956200"/>
            <a:ext cx="1815576" cy="181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973" y="5117420"/>
            <a:ext cx="1214792" cy="152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795" y="1409545"/>
            <a:ext cx="1141970" cy="152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3432" y="1091930"/>
            <a:ext cx="1161495" cy="151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1185" y="1107613"/>
            <a:ext cx="1075857" cy="147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12888"/>
            <a:ext cx="1080093" cy="146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467" y="3253617"/>
            <a:ext cx="1577413" cy="145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1790" y="1826522"/>
            <a:ext cx="1079446" cy="147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птички детские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3962400" y="28109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181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30903 0.4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04601 0.5351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-0.22361 0.535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-0.48038 0.4409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8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12552 0.213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9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347" y="2094835"/>
            <a:ext cx="2519886" cy="251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051719" y="80787"/>
            <a:ext cx="4608513" cy="2238118"/>
            <a:chOff x="1564400" y="-516688"/>
            <a:chExt cx="5554521" cy="232084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516688"/>
              <a:ext cx="5554521" cy="2320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821379" y="-345512"/>
              <a:ext cx="5084374" cy="1627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 Посмотрим, правильно ли мы взяли книги в библиотеке.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 Ура, всем хватило книг и мы все будем читать! А теперь вы сами сходите в библиотеку и тоже возьмите книги своим друзьям. </a:t>
              </a:r>
            </a:p>
          </p:txBody>
        </p:sp>
      </p:grp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9274"/>
            <a:ext cx="2020357" cy="202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29" y="298548"/>
            <a:ext cx="2015691" cy="202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8" r="2291"/>
          <a:stretch/>
        </p:blipFill>
        <p:spPr bwMode="auto">
          <a:xfrm>
            <a:off x="289388" y="3535787"/>
            <a:ext cx="1937129" cy="208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54778"/>
            <a:ext cx="2157042" cy="252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2" t="12350" r="13233" b="12202"/>
          <a:stretch/>
        </p:blipFill>
        <p:spPr bwMode="auto">
          <a:xfrm>
            <a:off x="4812107" y="4352140"/>
            <a:ext cx="1416077" cy="178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6264" y="4704119"/>
            <a:ext cx="899422" cy="123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83009"/>
            <a:ext cx="1138206" cy="10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8831" y="4860505"/>
            <a:ext cx="928320" cy="121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434" y="4860505"/>
            <a:ext cx="901694" cy="121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2932" y="4843450"/>
            <a:ext cx="886196" cy="121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355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4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7 2.60116E-6 L -0.33785 -0.411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2" y="-20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7 -7.40741E-7 L 0.41823 -0.41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3" y="-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7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64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7.40741E-7 L -0.30903 0.1020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1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25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1302 0.00996 L 0.37239 0.0935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75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9760"/>
            <a:ext cx="9162791" cy="68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95" y="14847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r>
              <a:rPr lang="en-US" sz="1600" dirty="0">
                <a:hlinkClick r:id="rId3"/>
              </a:rPr>
              <a:t>https://muzofond.org/search/</a:t>
            </a:r>
            <a:r>
              <a:rPr lang="ru-RU" sz="1600" dirty="0" smtClean="0">
                <a:hlinkClick r:id="rId3"/>
              </a:rPr>
              <a:t>детские%20про%20дорогу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cs411130.vk.me/v411130523/1881/8r-03pOpfg4.jpg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detki.today/wp-content/uploads/2016/04/barash.jpg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https://yt3.ggpht.com/-</a:t>
            </a:r>
            <a:r>
              <a:rPr lang="en-US" sz="1600" dirty="0" smtClean="0">
                <a:hlinkClick r:id="rId6"/>
              </a:rPr>
              <a:t>MmkUbiD5jr4/AAAAAAAAAAI/AAAAAAAAAAA/BJLXTyLdEeA/s900-c-k-no-mo-rj-c0xffffff/photo.jpg</a:t>
            </a:r>
            <a:endParaRPr lang="ru-RU" sz="1600" dirty="0" smtClean="0"/>
          </a:p>
          <a:p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mojrebenok.net/imgs/board/54/131354-1.jpg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97051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235</Words>
  <Application>Microsoft Office PowerPoint</Application>
  <PresentationFormat>Экран (4:3)</PresentationFormat>
  <Paragraphs>20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Развитие элементарных математических представлений НОД №10</vt:lpstr>
      <vt:lpstr>Образовательно-развивающая задача: овладение детьми способом отбора требуемого количества предметов с помощью заместителей.</vt:lpstr>
      <vt:lpstr>Слайд 3</vt:lpstr>
      <vt:lpstr>Слайд 4</vt:lpstr>
      <vt:lpstr>Слайд 5</vt:lpstr>
      <vt:lpstr>Слайд 6</vt:lpstr>
      <vt:lpstr>Слайд 7</vt:lpstr>
      <vt:lpstr>Слайд 8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элементарных математических представлений НОД №1</dc:title>
  <dc:creator>1</dc:creator>
  <cp:lastModifiedBy>Elena</cp:lastModifiedBy>
  <cp:revision>120</cp:revision>
  <dcterms:created xsi:type="dcterms:W3CDTF">2017-10-18T15:47:50Z</dcterms:created>
  <dcterms:modified xsi:type="dcterms:W3CDTF">2020-10-16T05:45:55Z</dcterms:modified>
</cp:coreProperties>
</file>