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4" r:id="rId5"/>
    <p:sldId id="271" r:id="rId6"/>
    <p:sldId id="275" r:id="rId7"/>
    <p:sldId id="27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dn3.imgbb.ru/user/72/727876/8a9542e22fe7c238b342d85e9a1ad094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leer.fm/song/35334056/Zvuki_prirody_-_Skvorec/" TargetMode="External"/><Relationship Id="rId5" Type="http://schemas.openxmlformats.org/officeDocument/2006/relationships/hyperlink" Target="https://www.danya-baby.ru/35174-large_default/podnos-universalnyy-bolshoy-artm-1111g.jpg" TargetMode="External"/><Relationship Id="rId4" Type="http://schemas.openxmlformats.org/officeDocument/2006/relationships/hyperlink" Target="https://image.jimcdn.com/app/cms/image/transf/none/path/sa741b366c7bad1ea/image/i13e45dae280014a3/version/1456993967/imag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10825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Развитие элементарных математических представлений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НОД №1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75248"/>
            <a:ext cx="6400800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«Весна»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44522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Кондратьева Е.М.</a:t>
            </a: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Воспитатель МАДОУ ЦРР </a:t>
            </a:r>
            <a:r>
              <a:rPr lang="ru-RU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детский сад №104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201622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Образовательно-развивающая задача: </a:t>
            </a:r>
            <a:r>
              <a:rPr lang="ru-RU" sz="2400" dirty="0">
                <a:solidFill>
                  <a:prstClr val="black"/>
                </a:solidFill>
              </a:rPr>
              <a:t>овладение </a:t>
            </a:r>
            <a:r>
              <a:rPr lang="ru-RU" sz="2400" dirty="0" smtClean="0">
                <a:solidFill>
                  <a:prstClr val="black"/>
                </a:solidFill>
              </a:rPr>
              <a:t>действиями замещения определенного количества предметов (при отборе требуемого количества).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75248"/>
            <a:ext cx="7704856" cy="1777888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Педагогическая задача: </a:t>
            </a:r>
            <a:r>
              <a:rPr lang="ru-RU" sz="2400" dirty="0" smtClean="0">
                <a:solidFill>
                  <a:prstClr val="black"/>
                </a:solidFill>
              </a:rPr>
              <a:t>обучение детей способу обозначения количества предметов заместителями и отбора нужного количества предметов из большего, используя фишки-заместители нужного количества.</a:t>
            </a:r>
            <a:endParaRPr lang="ru-RU" sz="2400" dirty="0" smtClean="0">
              <a:solidFill>
                <a:srgbClr val="8064A2">
                  <a:lumMod val="75000"/>
                </a:srgb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0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563635"/>
            <a:ext cx="9161930" cy="62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1656510"/>
            <a:chOff x="1564400" y="-186779"/>
            <a:chExt cx="5704352" cy="169872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169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27542" y="-158363"/>
              <a:ext cx="5357097" cy="1357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             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«Ура! Весна пришла. Снег почти растаял. Птицы прилетели.»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Нюша: «Да это скворцы. А где они будут жить?»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«Конечно же в скворечниках. Их у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Бараша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 очень много»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Нюша: «Давай сходим к нему и возьмем столько скворечников, сколько скворцов к нам прилетело»</a:t>
              </a:r>
            </a:p>
          </p:txBody>
        </p:sp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8066" y="4596201"/>
            <a:ext cx="1277491" cy="22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84185"/>
            <a:ext cx="1526630" cy="153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887" y="1628800"/>
            <a:ext cx="97683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51054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187" y="5516998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604" y="3771561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4112" y="3140968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740" y="1502810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5736" y="2506684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20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04" b="25705"/>
          <a:stretch/>
        </p:blipFill>
        <p:spPr bwMode="auto">
          <a:xfrm>
            <a:off x="3145704" y="5442230"/>
            <a:ext cx="2776970" cy="119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1596590"/>
            <a:chOff x="1564400" y="-186779"/>
            <a:chExt cx="5704352" cy="169872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169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27542" y="-158362"/>
              <a:ext cx="5442128" cy="140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             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«А как мы узнаем сколько к нам прилетело скворцов?» 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Нюша: «</a:t>
              </a:r>
              <a:r>
                <a:rPr lang="ru-RU" sz="1600" b="1" dirty="0">
                  <a:solidFill>
                    <a:srgbClr val="FFFF00"/>
                  </a:solidFill>
                </a:rPr>
                <a:t>Конечно, с помощью 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фишек. Под каждого скворца мы кладем фишку» (жми мышкой)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«Собираем фишки и идем к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Барашу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 за скворечниками. А лишние фишки мы собираем? Правильно, они нам не нужны, убираем их» (жми мышку)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Нюша: «Вперед! К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Барашу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»</a:t>
              </a:r>
            </a:p>
          </p:txBody>
        </p:sp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8066" y="4596201"/>
            <a:ext cx="1277491" cy="22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84185"/>
            <a:ext cx="1526630" cy="153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887" y="1628800"/>
            <a:ext cx="97683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0609" y="3501008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4313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681" y="3371872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302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740" y="1502810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5736" y="2506684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051721" y="5949592"/>
            <a:ext cx="360039" cy="287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6815" y="5998083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596" y="5991156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9058" y="5977301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8521" y="5970374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658" y="5970374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102" y="5970374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180" y="5970374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594" y="5949592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720" y="5949592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884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10625 -0.251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3386 -0.50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00347 -0.180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316 -0.409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1684 -0.519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504 -0.38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6458 -0.235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25186 L 0.16945 -0.020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6 -0.50579 L 0.16545 -0.075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18033 L 0.07535 0.029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2 -0.44584 L 0.06233 -0.046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84 -0.51922 L -0.00364 0.016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04 -0.38287 L -0.00989 -0.0363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-0.23588 L -0.07726 -0.00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214" y="881063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289" y="1143596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9043" y="5278312"/>
            <a:ext cx="27797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1440486"/>
            <a:chOff x="1564400" y="-186779"/>
            <a:chExt cx="5704352" cy="118182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118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47320" y="-98243"/>
              <a:ext cx="5517208" cy="88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         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Привет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Бараш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. Пришла весна, прилетели скворцы и им нужны скворечники. Дай нам, пожалуйста, столько скворечников, сколько фишек мы с Нюшей принесли (жми мышку)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Нюша: Забираем только те скворечники, под которыми лежат фишки и идем домой. 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Спасибо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Бараш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. Пока.</a:t>
              </a: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0661" y="4947363"/>
            <a:ext cx="15303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02" y="1148796"/>
            <a:ext cx="1276749" cy="220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515612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86" y="3350221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41" y="4878588"/>
            <a:ext cx="1836658" cy="183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548" y="2478088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889" y="2899436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66067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85863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4475" y="2747487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13948"/>
            <a:ext cx="1277491" cy="22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4502" y="5831287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2731" y="5439695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5349" y="5166539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8052" y="5569837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877" y="5374087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427" y="561167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021" y="5896895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805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116 L -0.28177 -0.4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0087 -0.3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1394 -0.4675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4062 -0.471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19479 -0.211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0.27014 -0.456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683" y="1185862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1440486"/>
            <a:chOff x="1564400" y="-186779"/>
            <a:chExt cx="5704352" cy="118182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118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47320" y="-98243"/>
              <a:ext cx="5517208" cy="68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         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Заселяем скворцов в скворечники (жми мышку)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Нюша: Ура! У всех скворцов есть домики. Послушайте, как они поют (жми мышкой). Давайте потанцуем  под это красивое и звонкое пение.</a:t>
              </a: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02" y="1211322"/>
            <a:ext cx="1276749" cy="220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688" y="3172691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594" y="3068960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2078" y="1093230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6" y="5293819"/>
            <a:ext cx="15303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040" y="1217893"/>
            <a:ext cx="12795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3733" y="3287383"/>
            <a:ext cx="1277491" cy="22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2748" y="5888274"/>
            <a:ext cx="9810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1965" y="5888274"/>
            <a:ext cx="9810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330" y="5874410"/>
            <a:ext cx="9810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063" y="5886677"/>
            <a:ext cx="9810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880544"/>
            <a:ext cx="9810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6519" y="5874411"/>
            <a:ext cx="9810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450" y="5777574"/>
            <a:ext cx="9810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Zvuki_prirody_-_Skvorec_(iPle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421108" y="6143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79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11302 -0.510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1372 -0.5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02483 -0.25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75 -0.526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9444 -0.303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09792 -0.537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72709 -0.2326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54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0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563635"/>
            <a:ext cx="9161930" cy="62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1152454"/>
            <a:chOff x="1564400" y="-186779"/>
            <a:chExt cx="5704352" cy="169872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169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27542" y="-158363"/>
              <a:ext cx="5357097" cy="852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             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«Ребята, пока мы танцевали, еще прилетели скворцы. У них тоже нет домиков. Сходите, пожалуйста, к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Барашу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 и принесите нашим новым скворцам скворечники»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(самостоятельная деятельность детей)</a:t>
              </a:r>
            </a:p>
          </p:txBody>
        </p:sp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8066" y="4596201"/>
            <a:ext cx="1277491" cy="22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84185"/>
            <a:ext cx="1526630" cy="153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887" y="1628800"/>
            <a:ext cx="97683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51054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187" y="5516998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604" y="3771561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4112" y="3140968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740" y="1502810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5736" y="2506684"/>
            <a:ext cx="9810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01501"/>
            <a:ext cx="9810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919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760"/>
            <a:ext cx="9162791" cy="68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95" y="14847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cdn3.imgbb.ru/user/72/727876/8a9542e22fe7c238b342d85e9a1ad094.jpg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image.jimcdn.com/app/cms/image/transf/none/path/sa741b366c7bad1ea/image/i13e45dae280014a3/version/1456993967/image.jpg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www.danya-baby.ru/35174-large_default/podnos-universalnyy-bolshoy-artm-1111g.jpg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https://ipleer.fm/song/35334056/Zvuki_prirody_-_Skvorec</a:t>
            </a:r>
            <a:r>
              <a:rPr lang="en-US" sz="1600" dirty="0" smtClean="0">
                <a:hlinkClick r:id="rId6"/>
              </a:rPr>
              <a:t>/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9705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341</Words>
  <Application>Microsoft Office PowerPoint</Application>
  <PresentationFormat>Экран (4:3)</PresentationFormat>
  <Paragraphs>26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Развитие элементарных математических представлений НОД №15</vt:lpstr>
      <vt:lpstr>Образовательно-развивающая задача: овладение действиями замещения определенного количества предметов (при отборе требуемого количества).</vt:lpstr>
      <vt:lpstr>Слайд 3</vt:lpstr>
      <vt:lpstr>Слайд 4</vt:lpstr>
      <vt:lpstr>Слайд 5</vt:lpstr>
      <vt:lpstr>Слайд 6</vt:lpstr>
      <vt:lpstr>Слайд 7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элементарных математических представлений НОД №1</dc:title>
  <dc:creator>1</dc:creator>
  <cp:lastModifiedBy>Elena</cp:lastModifiedBy>
  <cp:revision>161</cp:revision>
  <dcterms:created xsi:type="dcterms:W3CDTF">2017-10-18T15:47:50Z</dcterms:created>
  <dcterms:modified xsi:type="dcterms:W3CDTF">2020-10-16T05:46:38Z</dcterms:modified>
</cp:coreProperties>
</file>