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1" r:id="rId5"/>
    <p:sldId id="272" r:id="rId6"/>
    <p:sldId id="265" r:id="rId7"/>
    <p:sldId id="273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btube.ru/upload/video/thumbs/medium/2013/05/22/bb25ecb13d13fbe097daadd752b276c1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zone.ru/image.jpg?dir=multimedia/audio_cd_covers/1013212795.jpg" TargetMode="External"/><Relationship Id="rId5" Type="http://schemas.openxmlformats.org/officeDocument/2006/relationships/hyperlink" Target="http://hicarus.ru/photo/b2/b23c356d0020a4690f8cee97234d1213.jpg" TargetMode="External"/><Relationship Id="rId4" Type="http://schemas.openxmlformats.org/officeDocument/2006/relationships/hyperlink" Target="https://www.smartytoys.ru/images/store/2348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№13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«Достроим дома»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(продолжение)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овладение </a:t>
            </a:r>
            <a:r>
              <a:rPr lang="ru-RU" sz="2400" dirty="0" smtClean="0">
                <a:solidFill>
                  <a:prstClr val="black"/>
                </a:solidFill>
              </a:rPr>
              <a:t>действиями замещения определенного количества предметов фишками (при отборе требуемого количества).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75248"/>
            <a:ext cx="7704856" cy="177788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обучение детей способу обозначения количества предметов заместителями и отбора количества </a:t>
            </a:r>
            <a:r>
              <a:rPr lang="ru-RU" sz="2400" dirty="0" smtClean="0">
                <a:solidFill>
                  <a:prstClr val="black"/>
                </a:solidFill>
              </a:rPr>
              <a:t>предметов, соответствующего </a:t>
            </a:r>
            <a:r>
              <a:rPr lang="ru-RU" sz="2400" dirty="0">
                <a:solidFill>
                  <a:prstClr val="black"/>
                </a:solidFill>
              </a:rPr>
              <a:t>заданному </a:t>
            </a:r>
            <a:r>
              <a:rPr lang="ru-RU" sz="2400" dirty="0" smtClean="0">
                <a:solidFill>
                  <a:prstClr val="black"/>
                </a:solidFill>
              </a:rPr>
              <a:t>в виде фишек.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2808638"/>
            <a:chOff x="1564400" y="-186779"/>
            <a:chExt cx="5704352" cy="288021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288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34325" y="-30305"/>
              <a:ext cx="5357097" cy="223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             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«Здравствуйте ребята. Посмотрите, какая у нас получилась улица.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Дома достроены, можно заезжать.»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«В тих домах будет очень холодно».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«Почему?»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Нюша: «Да потому, что в окна не вставлены стекла. Нужно ехать на склад и за стеклами»</a:t>
              </a:r>
            </a:p>
            <a:p>
              <a:pPr algn="ctr"/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: «А у меня есть друзья, которые мне всегда помогают. Да ребята.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Вы поможете мне привезти стекла со склада? Обратите внимание,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что в домах разное количества окон»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13267" y="4474918"/>
            <a:ext cx="1440118" cy="22214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066" y="4474918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59577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991" y="5194155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194155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5431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3262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49" y="5767170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034" y="5200433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35" y="5200433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982" y="4585432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5433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188" y="4459576"/>
            <a:ext cx="15367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407" y="4589777"/>
            <a:ext cx="426591" cy="5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108" y="5740904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407" y="5760892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109" y="5152170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931" y="5149999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512" y="4580633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992" y="3384279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332" y="3409094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71" y="3394120"/>
            <a:ext cx="1895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658" y="5110837"/>
            <a:ext cx="1526630" cy="15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152454"/>
            <a:chOff x="1564400" y="-186779"/>
            <a:chExt cx="5704352" cy="118182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18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34325" y="-30305"/>
              <a:ext cx="5357097" cy="852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Ребята, давайте вспомним, что нужно сделать,  чтобы принести столько стекол, сколько нужно для каждого дома. Что мы будем использовать для определения количества окон? Правильно, фишки (жми мышкой).</a:t>
              </a: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3760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2403"/>
            <a:ext cx="2520280" cy="37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2577"/>
            <a:ext cx="426591" cy="5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85248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85249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6788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9877"/>
            <a:ext cx="3024336" cy="18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211" y="5506912"/>
            <a:ext cx="1666612" cy="11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967" y="52783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378" y="55069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572" y="568472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29" y="5427475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808" y="52783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6284" y="561708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05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743" y="3288159"/>
            <a:ext cx="3306012" cy="159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152454"/>
            <a:chOff x="1564400" y="-186779"/>
            <a:chExt cx="5704352" cy="118182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18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34325" y="104294"/>
              <a:ext cx="5357097" cy="59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Раскладываем фишки на окна (жми мышкой), собираем фишки и едем на склад за стеклами (жми мышкой)</a:t>
              </a: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297" y="4497041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2403"/>
            <a:ext cx="2520280" cy="37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2577"/>
            <a:ext cx="426591" cy="5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85248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85249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6788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9877"/>
            <a:ext cx="3024336" cy="18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211" y="5506912"/>
            <a:ext cx="1666612" cy="11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967" y="52783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378" y="55069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5572" y="568472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829" y="5427475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808" y="527831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6284" y="5617082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860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51181 -0.325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38073 -0.31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49566 -0.15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0.29844 -0.156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41771 -0.068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31719 -0.078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38 -0.31435 L 0.07604 -0.282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16 -0.32592 L 0.15746 -0.304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66 -0.15602 L 0.22101 -0.26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44 -0.15602 L 0.32361 -0.250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71 -0.06875 L 0.22014 -0.35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19 -0.07871 L 0.26545 -0.35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306888" y="26030"/>
            <a:ext cx="4824270" cy="1170722"/>
            <a:chOff x="3852147" y="-95139"/>
            <a:chExt cx="3266774" cy="130884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147" y="-95139"/>
              <a:ext cx="3266774" cy="1308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031668" y="-17636"/>
              <a:ext cx="2965086" cy="115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Беру стекла по количеству фишек (жми мышкой), складываю их в машину (жми мышкой) и еду обратно.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" t="20312" r="3804" b="16572"/>
          <a:stretch/>
        </p:blipFill>
        <p:spPr bwMode="auto">
          <a:xfrm>
            <a:off x="4967536" y="4842401"/>
            <a:ext cx="4176464" cy="20155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15" t="6218" r="23822"/>
          <a:stretch/>
        </p:blipFill>
        <p:spPr bwMode="auto">
          <a:xfrm>
            <a:off x="2540025" y="4842401"/>
            <a:ext cx="1136072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049" y="514920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850" y="514920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143" y="515389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358" y="477289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4102" y="469669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4870" y="5153891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3019" y="1977154"/>
            <a:ext cx="43204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4038"/>
            <a:ext cx="5302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912" y="1693703"/>
            <a:ext cx="5302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668" y="3002957"/>
            <a:ext cx="5302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887" y="1358740"/>
            <a:ext cx="5302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961" y="2667994"/>
            <a:ext cx="5302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824" y="1090564"/>
            <a:ext cx="5302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427" y="2341387"/>
            <a:ext cx="5302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65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69427 -0.379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2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01789 -0.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55157 -0.410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87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38056 -0.4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504 -0.26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25191 -0.274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2245 L 0.69896 0.45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56754 0.486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68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46997 0.546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12535 0.291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10122 0.523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0504 0.3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0" y="-27708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2060" y="-27710"/>
            <a:ext cx="9121940" cy="1152454"/>
            <a:chOff x="1564400" y="-186779"/>
            <a:chExt cx="5704352" cy="118182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186779"/>
              <a:ext cx="5704352" cy="118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34325" y="-30305"/>
              <a:ext cx="5357097" cy="852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Вставляем стекла (жми мышкой). Мой домик готов. Теперь в нем будет тепло и светло. Но осталось помочь Нюше,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Барашу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 и остальным  жителям нашего города.  Ну что начнем! (самостоятельная деятельность детей)  </a:t>
              </a:r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222" y="4524976"/>
            <a:ext cx="1277491" cy="224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2403"/>
            <a:ext cx="2520280" cy="37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2577"/>
            <a:ext cx="426591" cy="5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85248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85249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6788"/>
            <a:ext cx="4270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9877"/>
            <a:ext cx="3024336" cy="18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44024"/>
            <a:ext cx="33035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008" y="3583525"/>
            <a:ext cx="5302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121" y="4240074"/>
            <a:ext cx="5302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896" y="4240074"/>
            <a:ext cx="5302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5234" y="4979852"/>
            <a:ext cx="5302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009" y="4979853"/>
            <a:ext cx="5302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784" y="4979854"/>
            <a:ext cx="5302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974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4104E-6 L -0.6717 -0.091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-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4624E-6 L -0.50104 -0.187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-9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6185E-6 L -0.61372 -0.158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94" y="-7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4624E-6 L -0.55105 -0.05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-2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185E-6 L -0.6717 -0.022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-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185E-6 L -0.58004 -0.022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-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rbtube.ru/upload/video/thumbs/medium/2013/05/22/bb25ecb13d13fbe097daadd752b276c1.jpg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www.smartytoys.ru/images/store/2348_2.jpg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hicarus.ru/photo/b2/b23c356d0020a4690f8cee97234d1213.jpg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vozone.ru/image.jpg?dir=multimedia/audio_cd_covers/1013212795.jpg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281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Развитие элементарных математических представлений НОД №13</vt:lpstr>
      <vt:lpstr>Образовательно-развивающая задача: овладение действиями замещения определенного количества предметов фишками (при отборе требуемого количества).</vt:lpstr>
      <vt:lpstr>Слайд 3</vt:lpstr>
      <vt:lpstr>Слайд 4</vt:lpstr>
      <vt:lpstr>Слайд 5</vt:lpstr>
      <vt:lpstr>Слайд 6</vt:lpstr>
      <vt:lpstr>Слайд 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153</cp:revision>
  <dcterms:created xsi:type="dcterms:W3CDTF">2017-10-18T15:47:50Z</dcterms:created>
  <dcterms:modified xsi:type="dcterms:W3CDTF">2020-10-16T05:46:27Z</dcterms:modified>
</cp:coreProperties>
</file>