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media" Target="../media/media1.mp3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pbs.twimg.com/media/CtQa1NeXgAAmAuy.jpg" TargetMode="External"/><Relationship Id="rId3" Type="http://schemas.openxmlformats.org/officeDocument/2006/relationships/hyperlink" Target="https://songhouse.me/s/87256273-Poezd_detskaya_-_Dorozhka_1/" TargetMode="External"/><Relationship Id="rId7" Type="http://schemas.openxmlformats.org/officeDocument/2006/relationships/hyperlink" Target="http://www.zoopicture.ru/assets/2014/02/12519020044_7060418867_z.jp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td0.mycdn.me/image?id=858653108225&amp;t=20&amp;plc=WEB&amp;tkn=*rs7qTHuRKqKZLkHED6WqLzV695E" TargetMode="External"/><Relationship Id="rId11" Type="http://schemas.openxmlformats.org/officeDocument/2006/relationships/hyperlink" Target="https://st.depositphotos.com/2435397/2846/i/950/depositphotos_28464493-stock-photo-cartoon-zoo-illustration-for-the.jpg" TargetMode="External"/><Relationship Id="rId5" Type="http://schemas.openxmlformats.org/officeDocument/2006/relationships/hyperlink" Target="https://dikiymir.ru/images/stories/Stat/my_ris/v8.jpg" TargetMode="External"/><Relationship Id="rId10" Type="http://schemas.openxmlformats.org/officeDocument/2006/relationships/hyperlink" Target="http://&#1082;&#1072;&#1087;&#1080;&#1090;&#1072;&#1083;-&#1079;&#1072;&#1082;&#1072;&#1084;&#1100;&#1077;.&#1088;&#1092;/wp-content/uploads/2016/10/3332-1-1024x684.jpg" TargetMode="External"/><Relationship Id="rId4" Type="http://schemas.openxmlformats.org/officeDocument/2006/relationships/hyperlink" Target="http://alekva.by/d/857_vesenniy_parovozik.jpg" TargetMode="External"/><Relationship Id="rId9" Type="http://schemas.openxmlformats.org/officeDocument/2006/relationships/hyperlink" Target="https://img-fotki.yandex.ru/get/57551/10998280.a3/0_b2ae6_1e1446c3_-1-ori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media" Target="../media/media1.mp3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020" y="-99392"/>
            <a:ext cx="9180784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0172" y="548680"/>
            <a:ext cx="7772400" cy="108255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Развитие элементарных математических представлений</a:t>
            </a:r>
            <a:b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НОД №1</a:t>
            </a:r>
            <a:r>
              <a:rPr lang="ru-RU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6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875248"/>
            <a:ext cx="6400800" cy="100811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«В зоопарке»</a:t>
            </a:r>
            <a:endParaRPr lang="ru-RU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6" y="5445224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Кондратьева Е.М.</a:t>
            </a:r>
          </a:p>
          <a:p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Воспитатель МАДОУ ЦРР </a:t>
            </a:r>
            <a:r>
              <a:rPr lang="ru-RU" sz="2000" b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детский сад №104</a:t>
            </a:r>
            <a:endParaRPr lang="ru-RU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9462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41" y="0"/>
            <a:ext cx="9137817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22060" y="-27710"/>
            <a:ext cx="9121940" cy="798295"/>
            <a:chOff x="1564400" y="-186779"/>
            <a:chExt cx="5704352" cy="849363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400" y="-186779"/>
              <a:ext cx="5704352" cy="849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727542" y="7002"/>
              <a:ext cx="5442128" cy="622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Вам понравилось наше </a:t>
              </a:r>
              <a:r>
                <a:rPr lang="ru-RU" sz="1600" b="1" dirty="0">
                  <a:solidFill>
                    <a:srgbClr val="FFFF00"/>
                  </a:solidFill>
                </a:rPr>
                <a:t>путешествие? Нам пора возвращаться в детский сад. Поезд нас </a:t>
              </a:r>
              <a:r>
                <a:rPr lang="ru-RU" sz="1600" b="1" dirty="0" smtClean="0">
                  <a:solidFill>
                    <a:srgbClr val="FFFF00"/>
                  </a:solidFill>
                </a:rPr>
                <a:t>ждёт</a:t>
              </a:r>
            </a:p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(жми мышкой на песенку). </a:t>
              </a: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14" b="10008"/>
          <a:stretch/>
        </p:blipFill>
        <p:spPr bwMode="auto">
          <a:xfrm>
            <a:off x="440426" y="914428"/>
            <a:ext cx="8387648" cy="594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674825"/>
            <a:ext cx="1912605" cy="191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oezd_detskaya_-_Dorozhka_1_(SongHouse.me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028384" y="5633749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6592673"/>
            <a:ext cx="8806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Примечание:</a:t>
            </a:r>
            <a:r>
              <a:rPr lang="ru-RU" sz="1600" dirty="0" smtClean="0"/>
              <a:t> в конце занятия провести рефлексию: где были, что видели и т.д.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957261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55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9760"/>
            <a:ext cx="9162791" cy="687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595" y="148478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Источники: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>
            <a:normAutofit lnSpcReduction="10000"/>
          </a:bodyPr>
          <a:lstStyle/>
          <a:p>
            <a:r>
              <a:rPr lang="en-US" sz="1600" dirty="0">
                <a:hlinkClick r:id="rId3"/>
              </a:rPr>
              <a:t>https://songhouse.me/s/87256273-Poezd_detskaya_-_Dorozhka_1</a:t>
            </a:r>
            <a:r>
              <a:rPr lang="en-US" sz="1600" dirty="0" smtClean="0">
                <a:hlinkClick r:id="rId3"/>
              </a:rPr>
              <a:t>/</a:t>
            </a:r>
            <a:endParaRPr lang="ru-RU" sz="1600" dirty="0" smtClean="0"/>
          </a:p>
          <a:p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alekva.by/d/857_vesenniy_parovozik.jpg</a:t>
            </a:r>
            <a:endParaRPr lang="ru-RU" sz="1600" dirty="0" smtClean="0"/>
          </a:p>
          <a:p>
            <a:r>
              <a:rPr lang="en-US" sz="1600" dirty="0">
                <a:hlinkClick r:id="rId5"/>
              </a:rPr>
              <a:t>https://</a:t>
            </a:r>
            <a:r>
              <a:rPr lang="en-US" sz="1600" dirty="0" smtClean="0">
                <a:hlinkClick r:id="rId5"/>
              </a:rPr>
              <a:t>dikiymir.ru/images/stories/Stat/my_ris/v8.jpg</a:t>
            </a:r>
            <a:endParaRPr lang="ru-RU" sz="1600" dirty="0" smtClean="0"/>
          </a:p>
          <a:p>
            <a:r>
              <a:rPr lang="en-US" sz="1600" dirty="0">
                <a:hlinkClick r:id="rId6"/>
              </a:rPr>
              <a:t>http://itd0.mycdn.me/image?id=858653108225&amp;t=20&amp;plc=WEB&amp;tkn=*</a:t>
            </a:r>
            <a:r>
              <a:rPr lang="en-US" sz="1600" dirty="0" smtClean="0">
                <a:hlinkClick r:id="rId6"/>
              </a:rPr>
              <a:t>rs7qTHuRKqKZLkHED6WqLzV695E</a:t>
            </a:r>
            <a:endParaRPr lang="ru-RU" sz="1600" dirty="0" smtClean="0"/>
          </a:p>
          <a:p>
            <a:r>
              <a:rPr lang="en-US" sz="1600" dirty="0">
                <a:hlinkClick r:id="rId7"/>
              </a:rPr>
              <a:t>http://</a:t>
            </a:r>
            <a:r>
              <a:rPr lang="en-US" sz="1600" dirty="0" smtClean="0">
                <a:hlinkClick r:id="rId7"/>
              </a:rPr>
              <a:t>www.zoopicture.ru/assets/2014/02/12519020044_7060418867_z.jpg</a:t>
            </a:r>
            <a:endParaRPr lang="ru-RU" sz="1600" dirty="0" smtClean="0"/>
          </a:p>
          <a:p>
            <a:r>
              <a:rPr lang="en-US" sz="1600" dirty="0">
                <a:hlinkClick r:id="rId8"/>
              </a:rPr>
              <a:t>https://</a:t>
            </a:r>
            <a:r>
              <a:rPr lang="en-US" sz="1600" dirty="0" smtClean="0">
                <a:hlinkClick r:id="rId8"/>
              </a:rPr>
              <a:t>pbs.twimg.com/media/CtQa1NeXgAAmAuy.jpg</a:t>
            </a:r>
            <a:endParaRPr lang="ru-RU" sz="1600" dirty="0" smtClean="0"/>
          </a:p>
          <a:p>
            <a:r>
              <a:rPr lang="en-US" sz="1600" dirty="0">
                <a:hlinkClick r:id="rId9"/>
              </a:rPr>
              <a:t>https://img-fotki.yandex.ru/get/57551/10998280.a3/0_b2ae6_1e1446c3_-</a:t>
            </a:r>
            <a:r>
              <a:rPr lang="en-US" sz="1600" dirty="0" smtClean="0">
                <a:hlinkClick r:id="rId9"/>
              </a:rPr>
              <a:t>1-orig</a:t>
            </a:r>
            <a:endParaRPr lang="ru-RU" sz="1600" dirty="0" smtClean="0"/>
          </a:p>
          <a:p>
            <a:r>
              <a:rPr lang="en-US" sz="1600" dirty="0">
                <a:hlinkClick r:id="rId10"/>
              </a:rPr>
              <a:t>http://</a:t>
            </a:r>
            <a:r>
              <a:rPr lang="ru-RU" sz="1600" dirty="0">
                <a:hlinkClick r:id="rId10"/>
              </a:rPr>
              <a:t>капитал-</a:t>
            </a:r>
            <a:r>
              <a:rPr lang="ru-RU" sz="1600" dirty="0" err="1">
                <a:hlinkClick r:id="rId10"/>
              </a:rPr>
              <a:t>закамье.рф</a:t>
            </a:r>
            <a:r>
              <a:rPr lang="ru-RU" sz="1600" dirty="0">
                <a:hlinkClick r:id="rId10"/>
              </a:rPr>
              <a:t>/</a:t>
            </a:r>
            <a:r>
              <a:rPr lang="en-US" sz="1600" dirty="0" err="1" smtClean="0">
                <a:hlinkClick r:id="rId10"/>
              </a:rPr>
              <a:t>wp</a:t>
            </a:r>
            <a:r>
              <a:rPr lang="en-US" sz="1600" dirty="0" smtClean="0">
                <a:hlinkClick r:id="rId10"/>
              </a:rPr>
              <a:t>-content/uploads/2016/10/3332-1-1024x684.jpg</a:t>
            </a:r>
            <a:endParaRPr lang="ru-RU" sz="1600" dirty="0" smtClean="0"/>
          </a:p>
          <a:p>
            <a:r>
              <a:rPr lang="en-US" sz="1600" dirty="0">
                <a:hlinkClick r:id="rId11"/>
              </a:rPr>
              <a:t>https://</a:t>
            </a:r>
            <a:r>
              <a:rPr lang="en-US" sz="1600" dirty="0" smtClean="0">
                <a:hlinkClick r:id="rId11"/>
              </a:rPr>
              <a:t>st.depositphotos.com/2435397/2846/i/950/depositphotos_28464493-stock-photo-cartoon-zoo-illustration-for-the.jpg</a:t>
            </a: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97051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784" y="-71473"/>
            <a:ext cx="9180784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7408" y="764704"/>
            <a:ext cx="7772400" cy="201622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Образовательно-развивающая задача: </a:t>
            </a:r>
            <a:r>
              <a:rPr lang="ru-RU" sz="2400" dirty="0" smtClean="0">
                <a:solidFill>
                  <a:prstClr val="black"/>
                </a:solidFill>
              </a:rPr>
              <a:t>использование стихийно приобретенного опыта счета в жизни детей.</a:t>
            </a:r>
            <a:endParaRPr lang="ru-RU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1180" y="3284984"/>
            <a:ext cx="7704856" cy="1777888"/>
          </a:xfrm>
        </p:spPr>
        <p:txBody>
          <a:bodyPr>
            <a:normAutofit/>
          </a:bodyPr>
          <a:lstStyle/>
          <a:p>
            <a:pPr lvl="0"/>
            <a:r>
              <a:rPr lang="ru-RU" sz="2400" b="1" dirty="0" smtClean="0">
                <a:solidFill>
                  <a:srgbClr val="7030A0"/>
                </a:solidFill>
              </a:rPr>
              <a:t>Педагогическая задача: </a:t>
            </a:r>
            <a:r>
              <a:rPr lang="ru-RU" sz="2400" dirty="0" smtClean="0">
                <a:solidFill>
                  <a:prstClr val="black"/>
                </a:solidFill>
              </a:rPr>
              <a:t>побуждать использовать стихийно приобретенные детьми представления о числе.</a:t>
            </a:r>
            <a:endParaRPr lang="ru-RU" sz="2400" dirty="0" smtClean="0">
              <a:solidFill>
                <a:srgbClr val="8064A2">
                  <a:lumMod val="75000"/>
                </a:srgbClr>
              </a:solidFill>
            </a:endParaRP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004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60" y="-27708"/>
            <a:ext cx="9137817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22060" y="-27710"/>
            <a:ext cx="9121940" cy="1656511"/>
            <a:chOff x="1564400" y="-186779"/>
            <a:chExt cx="5704352" cy="1698725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400" y="-186779"/>
              <a:ext cx="5704352" cy="1698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727542" y="-158363"/>
              <a:ext cx="5357097" cy="1357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Привет </a:t>
              </a:r>
              <a:r>
                <a:rPr lang="ru-RU" sz="1600" b="1" dirty="0">
                  <a:solidFill>
                    <a:srgbClr val="FFFF00"/>
                  </a:solidFill>
                </a:rPr>
                <a:t>ребята! Сегодня мы с вами отправимся в зоопарк, где сможем увидеть </a:t>
              </a:r>
              <a:r>
                <a:rPr lang="ru-RU" sz="1600" b="1" dirty="0" smtClean="0">
                  <a:solidFill>
                    <a:srgbClr val="FFFF00"/>
                  </a:solidFill>
                </a:rPr>
                <a:t>много разных животных. </a:t>
              </a:r>
              <a:r>
                <a:rPr lang="ru-RU" sz="1600" b="1" dirty="0">
                  <a:solidFill>
                    <a:srgbClr val="FFFF00"/>
                  </a:solidFill>
                </a:rPr>
                <a:t>А на чём же мы поедем? (предложения детей) </a:t>
              </a:r>
              <a:endParaRPr lang="ru-RU" sz="1600" b="1" dirty="0" smtClean="0">
                <a:solidFill>
                  <a:srgbClr val="FFFF00"/>
                </a:solidFill>
              </a:endParaRPr>
            </a:p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Вспомнила (загадывает загадку).</a:t>
              </a:r>
              <a:endParaRPr lang="ru-RU" sz="1600" b="1" dirty="0">
                <a:solidFill>
                  <a:srgbClr val="FFFF00"/>
                </a:solidFill>
              </a:endParaRPr>
            </a:p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Правильно, на поезде (жми мышкой) .По вагонам и </a:t>
              </a:r>
              <a:r>
                <a:rPr lang="ru-RU" sz="1600" b="1" dirty="0">
                  <a:solidFill>
                    <a:srgbClr val="FFFF00"/>
                  </a:solidFill>
                </a:rPr>
                <a:t>вперед</a:t>
              </a:r>
              <a:r>
                <a:rPr lang="ru-RU" sz="1600" b="1" dirty="0" smtClean="0">
                  <a:solidFill>
                    <a:srgbClr val="FFFF00"/>
                  </a:solidFill>
                </a:rPr>
                <a:t>! (жми мышкой – песенка)</a:t>
              </a:r>
            </a:p>
            <a:p>
              <a:pPr algn="ctr"/>
              <a:endParaRPr lang="ru-RU" sz="1600" b="1" dirty="0" smtClean="0">
                <a:solidFill>
                  <a:srgbClr val="FFFF00"/>
                </a:solidFill>
              </a:endParaRPr>
            </a:p>
          </p:txBody>
        </p:sp>
      </p:grp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91" y="2023030"/>
            <a:ext cx="2560864" cy="256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20876" y="4630196"/>
            <a:ext cx="28083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 Я стучу, стучу, стучу,</a:t>
            </a:r>
          </a:p>
          <a:p>
            <a:pPr lvl="0"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В дальний путь вас покачу.</a:t>
            </a:r>
          </a:p>
          <a:p>
            <a:pPr lvl="0"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Мимо леса, мимо гор</a:t>
            </a:r>
          </a:p>
          <a:p>
            <a:pPr lvl="0"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Я гоню во весь опор.</a:t>
            </a:r>
          </a:p>
          <a:p>
            <a:pPr lvl="0"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А над речкой на мосту</a:t>
            </a:r>
          </a:p>
          <a:p>
            <a:pPr lvl="0"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Просигналю вам: ту-ту!</a:t>
            </a:r>
          </a:p>
          <a:p>
            <a:pPr lvl="0"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А потом в тумане скроюсь,</a:t>
            </a:r>
          </a:p>
          <a:p>
            <a:pPr lvl="0"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Называюсь скорый ….(поезд)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49" r="24892" b="28516"/>
          <a:stretch/>
        </p:blipFill>
        <p:spPr bwMode="auto">
          <a:xfrm>
            <a:off x="2049341" y="4140702"/>
            <a:ext cx="6861852" cy="250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oezd_detskaya_-_Dorozhka_1_(SongHouse.me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524328" y="13233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2051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755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60" y="-27708"/>
            <a:ext cx="9137817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22060" y="-27710"/>
            <a:ext cx="9121940" cy="798295"/>
            <a:chOff x="1564400" y="-186779"/>
            <a:chExt cx="5704352" cy="849363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400" y="-186779"/>
              <a:ext cx="5704352" cy="849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727542" y="7002"/>
              <a:ext cx="5442128" cy="360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Вот мы и приехали.  Посмотрите, кто живет в той клетке? А сколько у него лап?</a:t>
              </a:r>
            </a:p>
          </p:txBody>
        </p:sp>
      </p:grp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4797153"/>
            <a:ext cx="1912605" cy="191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614468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18840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60" y="-27708"/>
            <a:ext cx="9137817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22060" y="-27710"/>
            <a:ext cx="9121940" cy="798295"/>
            <a:chOff x="1564400" y="-186779"/>
            <a:chExt cx="5704352" cy="849363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400" y="-186779"/>
              <a:ext cx="5704352" cy="849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727542" y="7002"/>
              <a:ext cx="5442128" cy="360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А здесь кто живет? А сколько у нее ушей?</a:t>
              </a:r>
            </a:p>
          </p:txBody>
        </p:sp>
      </p:grp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4797153"/>
            <a:ext cx="1912605" cy="191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56792"/>
            <a:ext cx="5995748" cy="449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14916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60" y="-27708"/>
            <a:ext cx="9137817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22060" y="-27710"/>
            <a:ext cx="9121940" cy="798295"/>
            <a:chOff x="1564400" y="-186779"/>
            <a:chExt cx="5704352" cy="849363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400" y="-186779"/>
              <a:ext cx="5704352" cy="849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727542" y="7002"/>
              <a:ext cx="5442128" cy="360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А здесь кто живет? У него есть хвост? А сколько? Сколько глаз?</a:t>
              </a:r>
            </a:p>
          </p:txBody>
        </p:sp>
      </p:grp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4797153"/>
            <a:ext cx="1912605" cy="191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0136" y="1700808"/>
            <a:ext cx="6264696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45177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60" y="-27708"/>
            <a:ext cx="9137817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22060" y="-27710"/>
            <a:ext cx="9121940" cy="798295"/>
            <a:chOff x="1564400" y="-186779"/>
            <a:chExt cx="5704352" cy="849363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400" y="-186779"/>
              <a:ext cx="5704352" cy="849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727542" y="7002"/>
              <a:ext cx="5442128" cy="360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А здесь кто живет? Сколько в этой клетке их живет?</a:t>
              </a:r>
            </a:p>
          </p:txBody>
        </p:sp>
      </p:grp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4797153"/>
            <a:ext cx="1912605" cy="191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0808"/>
            <a:ext cx="6019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74071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60" y="-27708"/>
            <a:ext cx="9137817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22060" y="-27710"/>
            <a:ext cx="9121940" cy="798295"/>
            <a:chOff x="1564400" y="-186779"/>
            <a:chExt cx="5704352" cy="849363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400" y="-186779"/>
              <a:ext cx="5704352" cy="849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727542" y="7002"/>
              <a:ext cx="5442128" cy="360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А здесь кто живет? Сколько в этой клетке их живет?</a:t>
              </a:r>
            </a:p>
          </p:txBody>
        </p:sp>
      </p:grp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4797153"/>
            <a:ext cx="1912605" cy="191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109" y="1674425"/>
            <a:ext cx="6159089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78211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41" y="0"/>
            <a:ext cx="9137817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22060" y="-27710"/>
            <a:ext cx="9121940" cy="798295"/>
            <a:chOff x="1564400" y="-186779"/>
            <a:chExt cx="5704352" cy="849363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400" y="-186779"/>
              <a:ext cx="5704352" cy="849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727542" y="7002"/>
              <a:ext cx="5442128" cy="360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А здесь кто живет? Сколько в этой клетке их живет?</a:t>
              </a:r>
            </a:p>
          </p:txBody>
        </p:sp>
      </p:grp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4797153"/>
            <a:ext cx="1912605" cy="191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2816"/>
            <a:ext cx="6158095" cy="411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36898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1843</TotalTime>
  <Words>298</Words>
  <Application>Microsoft Office PowerPoint</Application>
  <PresentationFormat>Экран (4:3)</PresentationFormat>
  <Paragraphs>36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Развитие элементарных математических представлений НОД №16</vt:lpstr>
      <vt:lpstr>Образовательно-развивающая задача: использование стихийно приобретенного опыта счета в жизни детей.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элементарных математических представлений НОД №1</dc:title>
  <dc:creator>1</dc:creator>
  <cp:lastModifiedBy>Elena</cp:lastModifiedBy>
  <cp:revision>168</cp:revision>
  <dcterms:created xsi:type="dcterms:W3CDTF">2017-10-18T15:47:50Z</dcterms:created>
  <dcterms:modified xsi:type="dcterms:W3CDTF">2020-10-16T05:46:50Z</dcterms:modified>
</cp:coreProperties>
</file>