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4" r:id="rId6"/>
    <p:sldId id="262" r:id="rId7"/>
    <p:sldId id="265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meshariki-mir.ru/avatars/krosh/26.gif" TargetMode="External"/><Relationship Id="rId7" Type="http://schemas.openxmlformats.org/officeDocument/2006/relationships/hyperlink" Target="http://smeshariki-mir.ru/avatars/barash/35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umbs.dreamstime.com/z/&#1089;&#1084;&#1077;&#1096;&#1085;&#1072;&#1103;-&#1076;&#1086;&#1084;-21374163.jpg" TargetMode="External"/><Relationship Id="rId5" Type="http://schemas.openxmlformats.org/officeDocument/2006/relationships/hyperlink" Target="https://thumbs.dreamstime.com/z/huis-met-meerdere-verdiepingen-7302423.jpg" TargetMode="External"/><Relationship Id="rId4" Type="http://schemas.openxmlformats.org/officeDocument/2006/relationships/hyperlink" Target="http://smeshariki-mir.ru/avatars/krosh/10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108255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Развитие элементарных математических представлений</a:t>
            </a:r>
            <a:b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НОД №9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875248"/>
            <a:ext cx="6400800" cy="100811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«Прятки»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544522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Кондратьева Е.М.</a:t>
            </a:r>
          </a:p>
          <a:p>
            <a:r>
              <a:rPr lang="ru-RU" sz="20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Воспитатель МАДОУ ЦРР </a:t>
            </a:r>
            <a:r>
              <a:rPr lang="ru-RU" sz="20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детский сад №104</a:t>
            </a:r>
            <a:endParaRPr lang="ru-RU" sz="20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6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020" y="-99392"/>
            <a:ext cx="91807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172" y="548680"/>
            <a:ext cx="7772400" cy="20162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Образовательно-развивающая задача: </a:t>
            </a:r>
            <a:r>
              <a:rPr lang="ru-RU" sz="2400" dirty="0">
                <a:solidFill>
                  <a:prstClr val="black"/>
                </a:solidFill>
              </a:rPr>
              <a:t>освоение действий использования </a:t>
            </a:r>
            <a:r>
              <a:rPr lang="ru-RU" sz="2400" dirty="0" smtClean="0">
                <a:solidFill>
                  <a:prstClr val="black"/>
                </a:solidFill>
              </a:rPr>
              <a:t>условной меры </a:t>
            </a:r>
            <a:r>
              <a:rPr lang="ru-RU" sz="2400" dirty="0">
                <a:solidFill>
                  <a:prstClr val="black"/>
                </a:solidFill>
              </a:rPr>
              <a:t>для </a:t>
            </a:r>
            <a:r>
              <a:rPr lang="ru-RU" sz="2400" dirty="0" smtClean="0">
                <a:solidFill>
                  <a:prstClr val="black"/>
                </a:solidFill>
              </a:rPr>
              <a:t>сравнения предметов по одному из параметров величины.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875248"/>
            <a:ext cx="7416824" cy="1921904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rgbClr val="7030A0"/>
                </a:solidFill>
              </a:rPr>
              <a:t>Педагогическая задача: </a:t>
            </a:r>
            <a:r>
              <a:rPr lang="ru-RU" sz="2400" dirty="0" smtClean="0">
                <a:solidFill>
                  <a:prstClr val="black"/>
                </a:solidFill>
              </a:rPr>
              <a:t>создание ситуации необходимости использования условной меры при сравнении предметов по величине, побуждение детей к использованию условной меры (мерки).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35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6010096" cy="30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337" y="1340768"/>
            <a:ext cx="4470797" cy="210080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Привет! Ребята,  вы знаете в каком городе живете? Я живу в городе </a:t>
            </a:r>
            <a:r>
              <a:rPr lang="ru-RU" sz="1800" b="1" dirty="0" err="1" smtClean="0">
                <a:solidFill>
                  <a:srgbClr val="FFFF00"/>
                </a:solidFill>
              </a:rPr>
              <a:t>Смешарики</a:t>
            </a:r>
            <a:r>
              <a:rPr lang="ru-RU" sz="1800" b="1" dirty="0" smtClean="0">
                <a:solidFill>
                  <a:srgbClr val="FFFF00"/>
                </a:solidFill>
              </a:rPr>
              <a:t>. У нас в городе очень много домов: высоких и низких.  Мы с </a:t>
            </a:r>
            <a:r>
              <a:rPr lang="ru-RU" sz="1800" b="1" dirty="0" err="1" smtClean="0">
                <a:solidFill>
                  <a:srgbClr val="FFFF00"/>
                </a:solidFill>
              </a:rPr>
              <a:t>Крошем</a:t>
            </a:r>
            <a:r>
              <a:rPr lang="ru-RU" sz="1800" b="1" dirty="0" smtClean="0">
                <a:solidFill>
                  <a:srgbClr val="FFFF00"/>
                </a:solidFill>
              </a:rPr>
              <a:t> очень любим играть в прятки. </a:t>
            </a:r>
            <a:r>
              <a:rPr lang="ru-RU" sz="1800" b="1" dirty="0" err="1" smtClean="0">
                <a:solidFill>
                  <a:srgbClr val="FFFF00"/>
                </a:solidFill>
              </a:rPr>
              <a:t>Крош</a:t>
            </a:r>
            <a:r>
              <a:rPr lang="ru-RU" sz="1800" b="1" dirty="0" smtClean="0">
                <a:solidFill>
                  <a:srgbClr val="FFFF00"/>
                </a:solidFill>
              </a:rPr>
              <a:t> прячется за домики, а я его ищу. Вот и сегодня </a:t>
            </a:r>
            <a:r>
              <a:rPr lang="ru-RU" sz="1800" b="1" dirty="0" err="1" smtClean="0">
                <a:solidFill>
                  <a:srgbClr val="FFFF00"/>
                </a:solidFill>
              </a:rPr>
              <a:t>Крош</a:t>
            </a:r>
            <a:r>
              <a:rPr lang="ru-RU" sz="1800" b="1" dirty="0" smtClean="0">
                <a:solidFill>
                  <a:srgbClr val="FFFF00"/>
                </a:solidFill>
              </a:rPr>
              <a:t> спрятался так, что найти его очень трудно. Помогите  пожалуйста.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4572000" cy="256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692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8" y="-315416"/>
            <a:ext cx="9137817" cy="714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1564400" y="-95140"/>
            <a:ext cx="5743904" cy="2516028"/>
            <a:chOff x="1564400" y="-95140"/>
            <a:chExt cx="5554521" cy="232084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4400" y="-95140"/>
              <a:ext cx="5554521" cy="232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757117" y="100203"/>
              <a:ext cx="5253554" cy="190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Ребята посмотрите, здесь два домика. </a:t>
              </a:r>
              <a:r>
                <a:rPr lang="ru-RU" sz="1600" b="1" dirty="0" err="1" smtClean="0">
                  <a:solidFill>
                    <a:srgbClr val="FFFF00"/>
                  </a:solidFill>
                </a:rPr>
                <a:t>Крош</a:t>
              </a:r>
              <a:r>
                <a:rPr lang="ru-RU" sz="1600" b="1" dirty="0" smtClean="0">
                  <a:solidFill>
                    <a:srgbClr val="FFFF00"/>
                  </a:solidFill>
                </a:rPr>
                <a:t> сказал, что спрячется за самым высоким домиком. А как я узнаю, какой домик выше, с помощью чего? Правильно, условной мерки. Давайте измерим сначала первый домик, затем второй (жми на домик). 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А теперь посмотрим: какой из этих </a:t>
              </a:r>
            </a:p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домиков выше.</a:t>
              </a:r>
            </a:p>
            <a:p>
              <a:pPr algn="ctr"/>
              <a:r>
                <a:rPr lang="ru-RU" sz="1600" b="1" dirty="0" smtClean="0"/>
                <a:t>(жми на дверь)</a:t>
              </a:r>
              <a:endParaRPr lang="ru-RU" sz="1600" b="1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699" y="4294412"/>
            <a:ext cx="1364908" cy="136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5"/>
          <a:stretch/>
        </p:blipFill>
        <p:spPr bwMode="auto">
          <a:xfrm>
            <a:off x="303089" y="2201786"/>
            <a:ext cx="2522622" cy="245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91195"/>
            <a:ext cx="2524125" cy="296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картинки\математика\2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6190" y="380939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70266" y="1691195"/>
            <a:ext cx="72008" cy="296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8396" y="2201786"/>
            <a:ext cx="72008" cy="2457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05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66667E-6 -2.96296E-6 L -0.18524 0.2469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05556E-6 -1.48148E-6 L 0.44705 0.251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48" y="-315416"/>
            <a:ext cx="9137817" cy="714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708131" y="13536"/>
            <a:ext cx="3268027" cy="1413982"/>
            <a:chOff x="3353582" y="-33106"/>
            <a:chExt cx="6243173" cy="2608583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582" y="-33106"/>
              <a:ext cx="6243173" cy="2608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54887" y="289934"/>
              <a:ext cx="5040560" cy="198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FF00"/>
                  </a:solidFill>
                </a:rPr>
                <a:t>А теперь я спрячусь за низким домиком, а вы меня найдите</a:t>
              </a:r>
              <a:r>
                <a:rPr lang="ru-RU" sz="1600" b="1" dirty="0">
                  <a:solidFill>
                    <a:srgbClr val="FFFF00"/>
                  </a:solidFill>
                </a:rPr>
                <a:t> </a:t>
              </a:r>
              <a:r>
                <a:rPr lang="ru-RU" sz="1600" b="1" dirty="0" smtClean="0"/>
                <a:t>(жми на двери домиков)</a:t>
              </a:r>
              <a:endParaRPr lang="ru-RU" sz="1600" b="1" dirty="0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7699" y="4294412"/>
            <a:ext cx="1364908" cy="136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62"/>
          <a:stretch/>
        </p:blipFill>
        <p:spPr bwMode="auto">
          <a:xfrm>
            <a:off x="518127" y="2168367"/>
            <a:ext cx="2809233" cy="280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425" y="1463353"/>
            <a:ext cx="2809875" cy="351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:\картинки\математика\3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1912" y="4077072"/>
            <a:ext cx="1341662" cy="13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196362" y="1597255"/>
            <a:ext cx="183950" cy="3119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276872"/>
            <a:ext cx="144325" cy="2439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174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27569 0.26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28924 0.2604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024"/>
            <a:ext cx="2603756" cy="28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260" y="1196752"/>
            <a:ext cx="6181220" cy="532508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Нам пора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передохнуть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Нам пора передохнуть,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Потянуться и вздохнуть.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Глубокий вдох и выдох.)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Покрутили головой,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И усталость вся долой!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Раз-два-три-четыре-пять,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Шею надо разминать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(Вращения головой в одну и другую стороны.)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Встали ровно. Наклонились.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Раз - вперёд, а два — назад.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Потянулись. Распрямились.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Повторяем всё подряд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(Наклоны вперёд и назад.)</a:t>
            </a:r>
            <a:br>
              <a:rPr lang="ru-RU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А потом мы приседаем.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Это важно, сами знаем.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Мы колени разминаем,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Наши ноги упражняем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(Приседания.)</a:t>
            </a:r>
          </a:p>
        </p:txBody>
      </p:sp>
      <p:pic>
        <p:nvPicPr>
          <p:cNvPr id="2051" name="Picture 3" descr="F:\картинки\математика\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193504" cy="319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656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" y="0"/>
            <a:ext cx="9137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4571776" cy="211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66688"/>
            <a:ext cx="2603756" cy="287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622" y="2276872"/>
            <a:ext cx="3744714" cy="122413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Молодцы! Вы нашли меня и Кроша. А хотите еще поиграть? Я вам прислал домики, измерьте их и найдите </a:t>
            </a:r>
            <a:r>
              <a:rPr lang="ru-RU" sz="1800" b="1" dirty="0">
                <a:solidFill>
                  <a:srgbClr val="FFFF00"/>
                </a:solidFill>
              </a:rPr>
              <a:t>Нюшу. </a:t>
            </a:r>
            <a:r>
              <a:rPr lang="ru-RU" sz="1800" b="1" dirty="0" smtClean="0">
                <a:solidFill>
                  <a:srgbClr val="FFFF00"/>
                </a:solidFill>
              </a:rPr>
              <a:t>Она спряталась за высоким домиком. Удачи.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F:\картинки\математика\5.pn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20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9760"/>
            <a:ext cx="9162791" cy="68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595" y="148478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/>
          </a:bodyPr>
          <a:lstStyle/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smeshariki-mir.ru/avatars/krosh/26.gif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smeshariki-mir.ru/avatars/krosh/10.gif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thumbs.dreamstime.com/z/huis-met-meerdere-verdiepingen-7302423.jpg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https://thumbs.dreamstime.com/z/</a:t>
            </a:r>
            <a:r>
              <a:rPr lang="ru-RU" sz="1600" dirty="0">
                <a:hlinkClick r:id="rId6"/>
              </a:rPr>
              <a:t>смешная-дом-21374163.</a:t>
            </a:r>
            <a:r>
              <a:rPr lang="en-US" sz="1600" dirty="0" smtClean="0">
                <a:hlinkClick r:id="rId6"/>
              </a:rPr>
              <a:t>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smeshariki-mir.ru/avatars/barash/35.gif</a:t>
            </a:r>
            <a:endParaRPr lang="ru-RU" sz="1600" dirty="0" smtClean="0"/>
          </a:p>
          <a:p>
            <a:r>
              <a:rPr lang="en-US" sz="1600" dirty="0"/>
              <a:t>http://smeshariki-mir.ru/avatars/barash/18.gif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97051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260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Развитие элементарных математических представлений НОД №9</vt:lpstr>
      <vt:lpstr>Образовательно-развивающая задача: освоение действий использования условной меры для сравнения предметов по одному из параметров величины.</vt:lpstr>
      <vt:lpstr>Привет! Ребята,  вы знаете в каком городе живете? Я живу в городе Смешарики. У нас в городе очень много домов: высоких и низких.  Мы с Крошем очень любим играть в прятки. Крош прячется за домики, а я его ищу. Вот и сегодня Крош спрятался так, что найти его очень трудно. Помогите  пожалуйста.</vt:lpstr>
      <vt:lpstr>Слайд 4</vt:lpstr>
      <vt:lpstr>Слайд 5</vt:lpstr>
      <vt:lpstr>Нам пора передохнуть Нам пора передохнуть, Потянуться и вздохнуть.  (Глубокий вдох и выдох.) Покрутили головой, И усталость вся долой! Раз-два-три-четыре-пять, Шею надо разминать.  (Вращения головой в одну и другую стороны.) Встали ровно. Наклонились. Раз - вперёд, а два — назад. Потянулись. Распрямились. Повторяем всё подряд.  (Наклоны вперёд и назад.) А потом мы приседаем. Это важно, сами знаем. Мы колени разминаем, Наши ноги упражняем.  (Приседания.)</vt:lpstr>
      <vt:lpstr>Молодцы! Вы нашли меня и Кроша. А хотите еще поиграть? Я вам прислал домики, измерьте их и найдите Нюшу. Она спряталась за высоким домиком. Удачи.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элементарных математических представлений НОД №1</dc:title>
  <dc:creator>1</dc:creator>
  <cp:lastModifiedBy>Elena</cp:lastModifiedBy>
  <cp:revision>98</cp:revision>
  <dcterms:created xsi:type="dcterms:W3CDTF">2017-10-18T15:47:50Z</dcterms:created>
  <dcterms:modified xsi:type="dcterms:W3CDTF">2020-10-16T05:45:45Z</dcterms:modified>
</cp:coreProperties>
</file>