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0" r:id="rId2"/>
    <p:sldId id="259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8917" autoAdjust="0"/>
    <p:restoredTop sz="97395" autoAdjust="0"/>
  </p:normalViewPr>
  <p:slideViewPr>
    <p:cSldViewPr>
      <p:cViewPr varScale="1">
        <p:scale>
          <a:sx n="102" d="100"/>
          <a:sy n="102" d="100"/>
        </p:scale>
        <p:origin x="-75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CAC75CE-E18F-4558-89A2-7AE7086E5474}" type="datetimeFigureOut">
              <a:rPr lang="ru-RU"/>
              <a:pPr>
                <a:defRPr/>
              </a:pPr>
              <a:t>09.04.2016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CD473D9-31B4-476D-997F-8531E96367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3655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D473D9-31B4-476D-997F-8531E96367EE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936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D473D9-31B4-476D-997F-8531E96367EE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23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93FAC-D5D2-451B-86E1-A8BA0FD5842F}" type="datetimeFigureOut">
              <a:rPr lang="ru-RU"/>
              <a:pPr>
                <a:defRPr/>
              </a:pPr>
              <a:t>09.04.2016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709C1C-513C-4E20-ADC9-BEEEFE72CB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">
    <p:pull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699C5-94F5-496B-A5BA-20A0648324C4}" type="datetimeFigureOut">
              <a:rPr lang="ru-RU"/>
              <a:pPr>
                <a:defRPr/>
              </a:pPr>
              <a:t>09.04.2016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2C496-F231-4121-8BF8-70BAF29C05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">
    <p:pull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CE0EB-3319-4D37-BB19-3BF779F3C2BB}" type="datetimeFigureOut">
              <a:rPr lang="ru-RU"/>
              <a:pPr>
                <a:defRPr/>
              </a:pPr>
              <a:t>09.04.2016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6C7C6C-CDB9-441D-B3EF-2B47CC0C0B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">
    <p:pull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6A47A-A8B2-4F66-8FBD-2E6C8F53ABAA}" type="datetimeFigureOut">
              <a:rPr lang="ru-RU"/>
              <a:pPr>
                <a:defRPr/>
              </a:pPr>
              <a:t>09.04.2016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2AC00-464C-4A64-B7E3-BE1A852F4E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">
    <p:pull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C8258-2CE9-4A98-9C49-F55C20527D57}" type="datetimeFigureOut">
              <a:rPr lang="ru-RU"/>
              <a:pPr>
                <a:defRPr/>
              </a:pPr>
              <a:t>09.04.2016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67333-2DC2-4D80-8ECA-8D3F6F62F3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">
    <p:pull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9B7AD-2EE6-4823-969A-978776E3DCC3}" type="datetimeFigureOut">
              <a:rPr lang="ru-RU"/>
              <a:pPr>
                <a:defRPr/>
              </a:pPr>
              <a:t>09.04.2016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A7A65-F42E-479F-943D-7436B892AB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">
    <p:pull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24A2A-7D5D-41F4-8591-549F84594081}" type="datetimeFigureOut">
              <a:rPr lang="ru-RU"/>
              <a:pPr>
                <a:defRPr/>
              </a:pPr>
              <a:t>09.04.2016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17FFC-28B0-405B-9668-7FA94033F2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">
    <p:pull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2787C-65A5-4EA6-90B3-26392E52AA9F}" type="datetimeFigureOut">
              <a:rPr lang="ru-RU"/>
              <a:pPr>
                <a:defRPr/>
              </a:pPr>
              <a:t>09.04.2016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D083B-301C-4C75-802A-095F48EE80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">
    <p:pull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A5298-A018-45B8-954F-D985E7962F3D}" type="datetimeFigureOut">
              <a:rPr lang="ru-RU"/>
              <a:pPr>
                <a:defRPr/>
              </a:pPr>
              <a:t>09.04.2016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936C3-7691-4670-B3F9-03F92F315D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">
    <p:pull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8EF46-FE44-4BDC-9802-2790E182FFCE}" type="datetimeFigureOut">
              <a:rPr lang="ru-RU"/>
              <a:pPr>
                <a:defRPr/>
              </a:pPr>
              <a:t>09.04.2016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BCE7A-399A-4B6C-8438-37FF76F0AE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">
    <p:pull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942651-BFD1-48C3-9179-118D9D7E0CC7}" type="datetimeFigureOut">
              <a:rPr lang="ru-RU"/>
              <a:pPr>
                <a:defRPr/>
              </a:pPr>
              <a:t>09.04.2016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12481-EB94-4C7C-B4FE-E969201F97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">
    <p:pull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93FCBC2-E669-455F-BDF3-B6A4968DFE4B}" type="datetimeFigureOut">
              <a:rPr lang="ru-RU"/>
              <a:pPr>
                <a:defRPr/>
              </a:pPr>
              <a:t>09.04.2016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9D1E4AD-66F9-41EC-9C04-72448F7673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ransition spd="slow" advClick="0" advTm="1000">
    <p:pull dir="u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file:///C:\Users\Public\Music\Sample%20Music\Sleep%20Away.mp3" TargetMode="External"/><Relationship Id="rId7" Type="http://schemas.openxmlformats.org/officeDocument/2006/relationships/image" Target="../media/image2.png"/><Relationship Id="rId2" Type="http://schemas.microsoft.com/office/2007/relationships/media" Target="file:///C:\Users\Public\Music\Sample%20Music\Sleep%20Away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13.jpeg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8313" y="476250"/>
            <a:ext cx="8218487" cy="94138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/>
              <a:t>Памятка для родителей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b="1" dirty="0"/>
              <a:t>по формированию здорового образа жизни у своих детей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27651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7652" name="Picture 2" descr="J:\Новая папка\55a039d372c4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3762" y="1437825"/>
            <a:ext cx="8208143" cy="4752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Sleep Away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8962" y="116632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1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  <p:extLst mod="1">
    <p:ext uri="{E180D4A7-C9FB-4DFB-919C-405C955672EB}">
      <p14:showEvtLst xmlns:p14="http://schemas.microsoft.com/office/powerpoint/2010/main">
        <p14:playEvt time="2940" objId="8"/>
        <p14:pauseEvt time="15897" objId="8"/>
        <p14:seekEvt time="15897" objId="8" seek="12771"/>
        <p14:resumeEvt time="15897" objId="8"/>
        <p14:stopEvt time="16667" objId="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>
                <a:solidFill>
                  <a:prstClr val="black"/>
                </a:solidFill>
              </a:rPr>
              <a:t>Помните: простая пища полезнее для здоровья, чем искусные яства.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36" y="1628804"/>
            <a:ext cx="8205927" cy="4468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164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>
                <a:solidFill>
                  <a:prstClr val="black"/>
                </a:solidFill>
              </a:rPr>
              <a:t>Лучший вид отдыха – прогулка с семьёй на свежем воздухе, лучшее развлечение для ребёнка – совместная игра с родителями</a:t>
            </a:r>
            <a:r>
              <a:rPr lang="ru-RU" sz="4000" dirty="0">
                <a:solidFill>
                  <a:prstClr val="black"/>
                </a:solidFill>
              </a:rPr>
              <a:t>.</a:t>
            </a:r>
            <a:endParaRPr lang="ru-RU" dirty="0"/>
          </a:p>
        </p:txBody>
      </p:sp>
      <p:pic>
        <p:nvPicPr>
          <p:cNvPr id="4" name="Detskie_pesni_-_vse_sportom_zanimayutsya_(iPlayer.fm).mp3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9218" name="Picture 2" descr="C:\Users\Садулла\Desktop\Downloads\Новая папка\familyru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3"/>
            <a:ext cx="8208912" cy="468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784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5128" objId="4"/>
        <p14:pauseEvt time="16448" objId="4"/>
        <p14:seekEvt time="16448" objId="4" seek="1184"/>
        <p14:resumeEvt time="16448" objId="4"/>
        <p14:stopEvt time="16767" objId="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1143000"/>
          </a:xfrm>
        </p:spPr>
        <p:txBody>
          <a:bodyPr/>
          <a:lstStyle/>
          <a:p>
            <a:r>
              <a:rPr lang="ru-RU" dirty="0" smtClean="0"/>
              <a:t>Спасибо за внимания!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8980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1000">
        <p14:ripple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Соблюдайте режим дня. </a:t>
            </a:r>
          </a:p>
        </p:txBody>
      </p:sp>
      <p:sp>
        <p:nvSpPr>
          <p:cNvPr id="25602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5604" name="Picture 3" descr="J:\Новая папка\7857466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268760"/>
            <a:ext cx="8497887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>
                <a:solidFill>
                  <a:prstClr val="black"/>
                </a:solidFill>
              </a:rPr>
              <a:t>Помните: лучше умная книга, чем бесцельный просмотр телевизора.</a:t>
            </a:r>
            <a:endParaRPr lang="ru-RU" dirty="0"/>
          </a:p>
        </p:txBody>
      </p:sp>
      <p:pic>
        <p:nvPicPr>
          <p:cNvPr id="1026" name="Picture 2" descr="C:\Users\Садулла\Desktop\Downloads\3(168)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00200"/>
            <a:ext cx="8208912" cy="46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919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204864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C:\Users\Садулла\Desktop\Downloads\1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04864"/>
            <a:ext cx="8280920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188640"/>
            <a:ext cx="8352928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prstClr val="black"/>
                </a:solidFill>
                <a:latin typeface="Times New Roman"/>
                <a:ea typeface="Times New Roman"/>
              </a:rPr>
              <a:t>Любите своего ребёнка, он - ваш. Уважайте членов своей семьи, они попутчики на вашем пути</a:t>
            </a:r>
            <a:r>
              <a:rPr lang="ru-RU" sz="4400" dirty="0">
                <a:solidFill>
                  <a:prstClr val="black"/>
                </a:solidFill>
                <a:latin typeface="Times New Roman"/>
                <a:ea typeface="Times New Roman"/>
              </a:rPr>
              <a:t>. </a:t>
            </a:r>
            <a:r>
              <a:rPr lang="ru-RU" sz="3200" dirty="0">
                <a:solidFill>
                  <a:prstClr val="black"/>
                </a:solidFill>
                <a:latin typeface="Times New Roman"/>
                <a:ea typeface="Times New Roman"/>
              </a:rPr>
              <a:t/>
            </a:r>
            <a:br>
              <a:rPr lang="ru-RU" sz="3200" dirty="0">
                <a:solidFill>
                  <a:prstClr val="black"/>
                </a:solidFill>
                <a:latin typeface="Times New Roman"/>
                <a:ea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225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>
                <a:solidFill>
                  <a:prstClr val="black"/>
                </a:solidFill>
                <a:latin typeface="Times New Roman"/>
                <a:ea typeface="Times New Roman"/>
              </a:rPr>
              <a:t>Обнимать ребёнка следует не менее четырёх раз в день, а лучше </a:t>
            </a:r>
            <a:r>
              <a:rPr lang="ru-RU" sz="3200" dirty="0" smtClean="0">
                <a:solidFill>
                  <a:prstClr val="black"/>
                </a:solidFill>
                <a:latin typeface="Times New Roman"/>
                <a:ea typeface="Times New Roman"/>
              </a:rPr>
              <a:t>8раз.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Садулла\Desktop\shared-parental-lea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3"/>
            <a:ext cx="8256577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28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>
                <a:solidFill>
                  <a:prstClr val="black"/>
                </a:solidFill>
              </a:rPr>
              <a:t>Положительное отношение к себе – основа психологического выживания. 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76" y="1700213"/>
            <a:ext cx="7979673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564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>
                <a:solidFill>
                  <a:prstClr val="black"/>
                </a:solidFill>
              </a:rPr>
              <a:t>Не бывает плохих детей, бывают плохие </a:t>
            </a:r>
            <a:r>
              <a:rPr lang="ru-RU" sz="4000" dirty="0" smtClean="0">
                <a:solidFill>
                  <a:prstClr val="black"/>
                </a:solidFill>
              </a:rPr>
              <a:t>поступки.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80" y="1600200"/>
            <a:ext cx="804483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914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ru-RU" sz="3200" dirty="0">
                <a:solidFill>
                  <a:prstClr val="black"/>
                </a:solidFill>
              </a:rPr>
              <a:t>Личный пример по здоровому образу жизни – лучше всякой морали.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7827782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162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>
                <a:solidFill>
                  <a:prstClr val="black"/>
                </a:solidFill>
              </a:rPr>
              <a:t>Используйте естественные факторы закаливания – солнце, воздух и воду.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Садулла\Desktop\Downloads\Новая папка\1441966710_f5207093f4bafcb21c0c017e46b49f6e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4331"/>
            <a:ext cx="8352928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245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201</TotalTime>
  <Words>130</Words>
  <Application>Microsoft Office PowerPoint</Application>
  <PresentationFormat>Экран (4:3)</PresentationFormat>
  <Paragraphs>14</Paragraphs>
  <Slides>12</Slides>
  <Notes>2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Памятка для родителей по формированию здорового образа жизни у своих детей </vt:lpstr>
      <vt:lpstr>Соблюдайте режим дня. </vt:lpstr>
      <vt:lpstr>Помните: лучше умная книга, чем бесцельный просмотр телевизора.</vt:lpstr>
      <vt:lpstr>Презентация PowerPoint</vt:lpstr>
      <vt:lpstr>Обнимать ребёнка следует не менее четырёх раз в день, а лучше 8раз.</vt:lpstr>
      <vt:lpstr>Положительное отношение к себе – основа психологического выживания. </vt:lpstr>
      <vt:lpstr>Не бывает плохих детей, бывают плохие поступки.</vt:lpstr>
      <vt:lpstr>Личный пример по здоровому образу жизни – лучше всякой морали.</vt:lpstr>
      <vt:lpstr>Используйте естественные факторы закаливания – солнце, воздух и воду.</vt:lpstr>
      <vt:lpstr>Помните: простая пища полезнее для здоровья, чем искусные яства.</vt:lpstr>
      <vt:lpstr>Лучший вид отдыха – прогулка с семьёй на свежем воздухе, лучшее развлечение для ребёнка – совместная игра с родителями.</vt:lpstr>
      <vt:lpstr>Спасибо за внимания!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Садулла</dc:creator>
  <cp:lastModifiedBy>Садулла</cp:lastModifiedBy>
  <cp:revision>26</cp:revision>
  <dcterms:created xsi:type="dcterms:W3CDTF">2015-10-20T15:12:52Z</dcterms:created>
  <dcterms:modified xsi:type="dcterms:W3CDTF">2016-04-08T21:14:45Z</dcterms:modified>
</cp:coreProperties>
</file>