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"/>
            <a:ext cx="9131120" cy="685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1124744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Развитие элементарных математических представлений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НОД №1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7804" y="256490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Знакомство</a:t>
            </a:r>
            <a:endParaRPr lang="ru-RU" sz="36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479715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Кондратьева Е.М.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Воспитатель МАДОУ ЦРР детский сад №104</a:t>
            </a:r>
          </a:p>
        </p:txBody>
      </p:sp>
    </p:spTree>
    <p:extLst>
      <p:ext uri="{BB962C8B-B14F-4D97-AF65-F5344CB8AC3E}">
        <p14:creationId xmlns:p14="http://schemas.microsoft.com/office/powerpoint/2010/main" val="399616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8111" y="1052736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Образовательно-развивающая задача: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освоение 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детьми построения моделей количественных отношений (в виде групп заместителей, расположенных по принципу взаимно однозначного соответствия), используемых для сравнения двух множеств предметов.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789040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Педагогическая задача: </a:t>
            </a:r>
            <a:r>
              <a:rPr lang="ru-RU" sz="2400" dirty="0">
                <a:solidFill>
                  <a:prstClr val="black"/>
                </a:solidFill>
              </a:rPr>
              <a:t>создание условий для построения моделей количественных отношений (в виде групп заместителей, расположенных по принципу взаимно однозначного соответствия), используемых для сравнения двух множеств предметов.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3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9144000" cy="682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4248472" cy="4824536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:-Здравствуйте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(воспитатель предлагает детям собраться, произносит слова. Дети встают в круг, берутся за руки и смотрят друг на друга с улыбкой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Собрались все дети в круг, я – твой друг и ты – мой друг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за руки возьмемся, и друг другу улыбнемся!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вам вместе со мной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пришел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гость, а узнаете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увидите вы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когда отгадаете загадку. Слушайте внимательно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Человечки очень скоро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Чинят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электроприборы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не видно, не смотри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они живут внутри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Нету места мистике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рядом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(Дети произносят ответ)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Правильно. Как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зовут?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Детские - Будем вместе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175" y="493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5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9144000" cy="682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9750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-облако 2"/>
          <p:cNvSpPr/>
          <p:nvPr/>
        </p:nvSpPr>
        <p:spPr>
          <a:xfrm flipH="1">
            <a:off x="323528" y="1052736"/>
            <a:ext cx="5328592" cy="214238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588" y="1052348"/>
            <a:ext cx="4248472" cy="1998364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Дим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Димыч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поехал в магазин игрушек, но не посчитал свои машинки и гаражи для них. Мне он позвонил и попросил меня узнать, чего больше: машин или гаражей, -- и на сколько. Я сам справиться не могу, поэтому пришел к вам 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помощью. Ведь Дим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Димыч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хочет, чтобы каждая машина стояла в своём гараже!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151946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Ну что, ребята, поможем Нолику?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0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25312"/>
            <a:ext cx="9144000" cy="682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26242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-облако 2"/>
          <p:cNvSpPr/>
          <p:nvPr/>
        </p:nvSpPr>
        <p:spPr>
          <a:xfrm flipH="1">
            <a:off x="3419872" y="3212976"/>
            <a:ext cx="3960440" cy="1728192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4513" y="3361457"/>
            <a:ext cx="3213751" cy="120277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 много машин у Дим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Димыча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нужно каждую загнать в гараж. Но самое главное – считать их нельзя. Что же делать???  Конечно, нужно воспользоваться фишками.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303242"/>
            <a:ext cx="194421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5" y="3717032"/>
            <a:ext cx="1574728" cy="169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51818"/>
            <a:ext cx="1872208" cy="124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03242"/>
            <a:ext cx="1795156" cy="147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75" y="4564235"/>
            <a:ext cx="1622881" cy="148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53525"/>
            <a:ext cx="1689600" cy="133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611560" y="6050843"/>
            <a:ext cx="432048" cy="40249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047409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28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99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95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88" y="6050843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62" y="6050843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49" y="6050843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71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25312"/>
            <a:ext cx="9144000" cy="682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26242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-облако 2"/>
          <p:cNvSpPr/>
          <p:nvPr/>
        </p:nvSpPr>
        <p:spPr>
          <a:xfrm flipH="1">
            <a:off x="4438001" y="3935615"/>
            <a:ext cx="2680448" cy="1070679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5321" y="4009855"/>
            <a:ext cx="2365807" cy="92219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мы к каждой машине поставим по фишке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8" y="795050"/>
            <a:ext cx="1651074" cy="165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02" y="2589248"/>
            <a:ext cx="1574728" cy="169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97" y="795050"/>
            <a:ext cx="1872208" cy="124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95050"/>
            <a:ext cx="1795156" cy="147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12" y="2446124"/>
            <a:ext cx="1622881" cy="148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20" y="795050"/>
            <a:ext cx="1689600" cy="133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611560" y="6050843"/>
            <a:ext cx="432048" cy="40249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047409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28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99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95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88" y="6050843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62" y="6050843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49" y="6050843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573017"/>
            <a:ext cx="8203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А не использованные фишки нам нужны? Правильно, значит мы их убираем.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69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1.38889E-6 -0.527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 L 0.16737 -0.597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0 L 0.34062 -0.576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041 7.40741E-7 L 0.53264 -0.558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-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0 L -0.17865 -0.271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7.40741E-7 L 0.25139 -0.3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2" grpId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25312"/>
            <a:ext cx="9144000" cy="682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51" y="3058693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-облако 2"/>
          <p:cNvSpPr/>
          <p:nvPr/>
        </p:nvSpPr>
        <p:spPr>
          <a:xfrm flipH="1">
            <a:off x="4684257" y="2790494"/>
            <a:ext cx="2680448" cy="1070679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948" y="2909538"/>
            <a:ext cx="2365807" cy="92219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Собираем фишки и идем к гаражам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8" y="795050"/>
            <a:ext cx="1651074" cy="165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02" y="2589248"/>
            <a:ext cx="1574728" cy="169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97" y="795050"/>
            <a:ext cx="1872208" cy="124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95050"/>
            <a:ext cx="1795156" cy="147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39" y="4403621"/>
            <a:ext cx="1622881" cy="148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20" y="795050"/>
            <a:ext cx="1689600" cy="133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86" y="5001581"/>
            <a:ext cx="2706831" cy="13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760301" y="2589248"/>
            <a:ext cx="432048" cy="40249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67" y="60729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83655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05" y="2265582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07" y="2181371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55" y="2176058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20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042 C 0.00903 -0.003 0.04115 -0.01597 0.05226 -0.01597 C 0.12326 -0.01597 0.19636 0.19075 0.19636 0.39746 C 0.19636 0.29329 0.23281 0.19075 0.26736 0.19075 C 0.30382 0.19075 0.33837 0.29468 0.33837 0.39746 C 0.33837 0.34607 0.3566 0.29329 0.37483 0.29329 C 0.39323 0.29329 0.41146 0.34445 0.41146 0.39746 C 0.41146 0.37084 0.42049 0.34607 0.42969 0.34607 C 0.43872 0.34607 0.44792 0.37246 0.44792 0.39746 C 0.44792 0.38403 0.45261 0.37084 0.45712 0.37084 C 0.45938 0.37084 0.46615 0.38426 0.46615 0.39746 C 0.46615 0.39075 0.46858 0.38403 0.47101 0.38403 C 0.47101 0.38542 0.4757 0.39051 0.4757 0.39746 C 0.4757 0.39399 0.4757 0.39075 0.47813 0.39075 C 0.47813 0.39237 0.48038 0.39422 0.48038 0.39746 C 0.48038 0.39584 0.48038 0.39399 0.48038 0.39237 C 0.48281 0.39237 0.48281 0.39399 0.48281 0.39584 C 0.48524 0.39584 0.48524 0.39422 0.48524 0.39237 C 0.48767 0.39237 0.48767 0.39399 0.48767 0.39584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0.00186 C 0.00555 -0.0125 0.02552 -0.02639 0.03246 -0.02639 C 0.07673 -0.02639 0.12222 0.1963 0.12222 0.41922 C 0.12222 0.30672 0.14496 0.1963 0.16649 0.1963 C 0.18923 0.1963 0.21076 0.30834 0.21076 0.41922 C 0.21076 0.36366 0.22205 0.30672 0.2335 0.30672 C 0.24496 0.30672 0.25625 0.36204 0.25625 0.41922 C 0.25625 0.39051 0.2618 0.36366 0.26753 0.36366 C 0.27326 0.36366 0.27899 0.39213 0.27899 0.41922 C 0.27899 0.40463 0.28194 0.39051 0.28472 0.39051 C 0.28611 0.39051 0.29028 0.40486 0.29028 0.41922 C 0.29028 0.41181 0.29184 0.40463 0.2934 0.40463 C 0.2934 0.40602 0.29635 0.41158 0.29635 0.41922 C 0.29635 0.41528 0.29635 0.41181 0.29774 0.41181 C 0.29774 0.41366 0.29913 0.41551 0.29913 0.41922 C 0.29913 0.41736 0.29913 0.41528 0.29913 0.41366 C 0.30069 0.41366 0.30069 0.41528 0.30069 0.41736 C 0.30225 0.41736 0.30225 0.41551 0.30225 0.41366 C 0.30382 0.41366 0.30382 0.41528 0.30382 0.4173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5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1.11111E-6 C 0.00225 -0.01366 0.01076 -0.02685 0.01371 -0.02685 C 0.03264 -0.02685 0.05208 0.18495 0.05208 0.39722 C 0.05208 0.29005 0.0618 0.18495 0.071 0.18495 C 0.08073 0.18495 0.08993 0.29167 0.08993 0.39722 C 0.08993 0.34421 0.09479 0.29005 0.09965 0.29005 C 0.10468 0.29005 0.10937 0.34259 0.10937 0.39722 C 0.10937 0.36968 0.1118 0.34421 0.11423 0.34421 C 0.11666 0.34421 0.11909 0.3713 0.11909 0.39722 C 0.11909 0.38333 0.12048 0.36968 0.12152 0.36968 C 0.12222 0.36968 0.12395 0.38333 0.12395 0.39722 C 0.12395 0.39005 0.12465 0.38333 0.12534 0.38333 C 0.12534 0.38449 0.12656 0.38982 0.12656 0.39722 C 0.12656 0.39329 0.12656 0.39005 0.12725 0.39005 C 0.12725 0.3919 0.12777 0.39352 0.12777 0.39722 C 0.12777 0.39537 0.12777 0.39329 0.12777 0.3919 C 0.12847 0.3919 0.12847 0.39329 0.12847 0.39537 C 0.12916 0.39537 0.12916 0.39352 0.12916 0.3919 C 0.12986 0.3919 0.12986 0.39329 0.12986 0.39537 " pathEditMode="relative" rAng="0" ptsTypes="fffffffffffffffffff">
                                      <p:cBhvr>
                                        <p:cTn id="12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5.55112E-17 C -0.00139 -0.01574 -0.0066 -0.03056 -0.00833 -0.03056 C -0.01979 -0.03056 -0.0316 0.21065 -0.0316 0.45255 C -0.0316 0.33032 -0.0375 0.21065 -0.04305 0.21065 C -0.04896 0.21065 -0.05451 0.33218 -0.05451 0.45255 C -0.05451 0.39213 -0.05746 0.33032 -0.06041 0.33032 C -0.06354 0.33032 -0.06632 0.39028 -0.06632 0.45255 C -0.06632 0.42106 -0.06788 0.39213 -0.06927 0.39213 C -0.07066 0.39213 -0.07222 0.42292 -0.07222 0.45255 C -0.07222 0.43657 -0.07309 0.42106 -0.07361 0.42106 C -0.07413 0.42106 -0.07517 0.43657 -0.07517 0.45255 C -0.07517 0.44421 -0.07552 0.43657 -0.07604 0.43657 C -0.07604 0.43796 -0.07673 0.44398 -0.07673 0.45255 C -0.07673 0.44792 -0.07673 0.44421 -0.07708 0.44421 C -0.07708 0.4463 -0.07743 0.44815 -0.07743 0.45255 C -0.07743 0.45023 -0.07743 0.44792 -0.07743 0.4463 C -0.07795 0.4463 -0.07795 0.44792 -0.07795 0.45023 C -0.0783 0.45023 -0.0783 0.44815 -0.0783 0.4463 C -0.07864 0.4463 -0.07864 0.44792 -0.07864 0.45023 " pathEditMode="relative" rAng="0" ptsTypes="fffffffffffffffffff">
                                      <p:cBhvr>
                                        <p:cTn id="15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5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0.00255 C 0.00798 -0.00949 0.03611 -0.01597 0.04583 -0.01597 C 0.10816 -0.01597 0.17222 0.09005 0.17222 0.19606 C 0.17222 0.14259 0.20416 0.09005 0.23455 0.09005 C 0.26649 0.09005 0.29687 0.14329 0.29687 0.19606 C 0.29687 0.16968 0.31284 0.14259 0.32882 0.14259 C 0.34479 0.14259 0.36093 0.16875 0.36093 0.19606 C 0.36093 0.18241 0.36892 0.16968 0.37691 0.16968 C 0.38489 0.16968 0.39288 0.1831 0.39288 0.19606 C 0.39288 0.18912 0.39705 0.18241 0.40086 0.18241 C 0.40295 0.18241 0.40885 0.18935 0.40885 0.19606 C 0.40885 0.19259 0.41093 0.18912 0.41302 0.18912 C 0.41302 0.18981 0.41718 0.19236 0.41718 0.19606 C 0.41718 0.19421 0.41718 0.19259 0.41927 0.19259 C 0.41927 0.19329 0.42135 0.19444 0.42135 0.19606 C 0.42135 0.19514 0.42135 0.19421 0.42135 0.19329 C 0.42343 0.19329 0.42343 0.19421 0.42343 0.19514 C 0.42552 0.19514 0.42552 0.19444 0.42552 0.19329 C 0.42777 0.19329 0.42777 0.19421 0.42777 0.19514 " pathEditMode="relative" rAng="0" ptsTypes="fffffffffffffffffff">
                                      <p:cBhvr>
                                        <p:cTn id="18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9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5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-0.0213 C 0.00608 -0.01852 0.02778 -0.01597 0.03542 -0.01597 C 0.08351 -0.01597 0.13281 -0.05625 0.13281 -0.0963 C 0.13281 -0.07616 0.15747 -0.05625 0.1809 -0.05625 C 0.20556 -0.05625 0.22899 -0.07639 0.22899 -0.0963 C 0.22899 -0.08634 0.24132 -0.07616 0.25365 -0.07616 C 0.26597 -0.07616 0.27847 -0.08611 0.27847 -0.0963 C 0.27847 -0.0912 0.28455 -0.08634 0.2908 -0.08634 C 0.29688 -0.08634 0.30313 -0.09167 0.30313 -0.0963 C 0.30313 -0.09375 0.30625 -0.0912 0.3092 -0.0912 C 0.31094 -0.0912 0.31545 -0.09398 0.31545 -0.0963 C 0.31545 -0.09514 0.31701 -0.09375 0.31875 -0.09375 C 0.31875 -0.09421 0.32188 -0.09514 0.32188 -0.0963 C 0.32188 -0.09583 0.32188 -0.09514 0.32344 -0.09514 C 0.32344 -0.09537 0.32517 -0.09583 0.32517 -0.0963 C 0.32517 -0.09607 0.32517 -0.09583 0.32517 -0.09537 C 0.32674 -0.09537 0.32674 -0.09583 0.32674 -0.09607 C 0.3283 -0.09607 0.3283 -0.09583 0.3283 -0.09537 C 0.33004 -0.09537 0.33004 -0.09583 0.33004 -0.09607 " pathEditMode="relative" rAng="0" ptsTypes="fffffffffffffffffff">
                                      <p:cBhvr>
                                        <p:cTn id="21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3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25312"/>
            <a:ext cx="9144000" cy="682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51" y="3058693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61" y="4936639"/>
            <a:ext cx="2706831" cy="13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573017"/>
            <a:ext cx="8203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6" y="1328484"/>
            <a:ext cx="1502602" cy="150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85" y="3431904"/>
            <a:ext cx="150018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36452"/>
            <a:ext cx="150018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05" y="1330899"/>
            <a:ext cx="150018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28" y="1352835"/>
            <a:ext cx="150018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64" y="1278056"/>
            <a:ext cx="150018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 flipH="1">
            <a:off x="4684257" y="2790494"/>
            <a:ext cx="2680448" cy="1070679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90307"/>
            <a:ext cx="150018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6" y="3436451"/>
            <a:ext cx="150018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948" y="2909538"/>
            <a:ext cx="2365807" cy="92219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тоже самое проделываем с гаражами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3623" y="6086751"/>
            <a:ext cx="432048" cy="38389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20" y="6038193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38193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08" y="6038193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08" y="6038193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33" y="6052790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59" y="6086751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88" y="6052790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63" y="6052790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83" y="6052790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12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05278 -0.468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19948 -0.478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32066 -0.4680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4376 -0.4680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57951 -0.478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6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25816 -0.1550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-0.11459 -0.155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0276 -0.1550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8 -0.46805 C 0.06389 -0.47963 0.1033 -0.49051 0.11702 -0.49051 C 0.20417 -0.49051 0.29375 -0.31458 0.29375 -0.13843 C 0.29375 -0.22731 0.33854 -0.31458 0.38091 -0.31458 C 0.4257 -0.31458 0.46806 -0.22593 0.46806 -0.13843 C 0.46806 -0.18218 0.49045 -0.22731 0.51285 -0.22731 C 0.53525 -0.22731 0.55764 -0.18356 0.55764 -0.13843 C 0.55764 -0.16111 0.56893 -0.18218 0.58004 -0.18218 C 0.59132 -0.18218 0.60243 -0.15972 0.60243 -0.13843 C 0.60243 -0.15 0.60834 -0.16111 0.61372 -0.16111 C 0.6165 -0.16111 0.62483 -0.14954 0.62483 -0.13843 C 0.62483 -0.14398 0.62778 -0.15 0.63073 -0.15 C 0.63073 -0.14861 0.63646 -0.14444 0.63646 -0.13843 C 0.63646 -0.14143 0.63646 -0.14398 0.63941 -0.14398 C 0.63941 -0.14282 0.64236 -0.1412 0.64236 -0.13843 C 0.64236 -0.13981 0.64236 -0.14143 0.64236 -0.14282 C 0.64531 -0.14282 0.64531 -0.14143 0.64531 -0.13981 C 0.64827 -0.13981 0.64827 -0.1412 0.64827 -0.14282 C 0.65122 -0.14282 0.65122 -0.14143 0.65122 -0.13981 " pathEditMode="relative" rAng="0" ptsTypes="fffffffffffffffffff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13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48 -0.47847 C 0.20764 -0.48912 0.23664 -0.49954 0.24671 -0.49954 C 0.31094 -0.49954 0.37709 -0.33403 0.37709 -0.16852 C 0.37709 -0.25208 0.41007 -0.33403 0.44115 -0.33403 C 0.47431 -0.33403 0.50539 -0.25069 0.50539 -0.16852 C 0.50539 -0.20972 0.52188 -0.25208 0.53855 -0.25208 C 0.55504 -0.25208 0.57153 -0.21088 0.57153 -0.16852 C 0.57153 -0.18981 0.57969 -0.20972 0.58803 -0.20972 C 0.59619 -0.20972 0.60452 -0.18866 0.60452 -0.16852 C 0.60452 -0.1794 0.60886 -0.18981 0.61268 -0.18981 C 0.61494 -0.18981 0.62101 -0.17916 0.62101 -0.16852 C 0.62101 -0.17384 0.62309 -0.1794 0.62535 -0.1794 C 0.62535 -0.17824 0.62952 -0.17407 0.62952 -0.16852 C 0.62952 -0.17129 0.62952 -0.17384 0.63178 -0.17384 C 0.63178 -0.17268 0.63386 -0.17106 0.63386 -0.16852 C 0.63386 -0.16991 0.63386 -0.17129 0.63386 -0.17268 C 0.63612 -0.17268 0.63612 -0.17129 0.63612 -0.16991 C 0.6382 -0.16991 0.6382 -0.17106 0.6382 -0.17268 C 0.64046 -0.17268 0.64046 -0.17129 0.64046 -0.16991 " pathEditMode="relative" rAng="0" ptsTypes="fffffffffffffffffff">
                                      <p:cBhvr>
                                        <p:cTn id="55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66 -0.46806 C 0.32639 -0.47778 0.34653 -0.48704 0.35348 -0.48704 C 0.39827 -0.48704 0.44427 -0.33727 0.44427 -0.1875 C 0.44427 -0.26296 0.46719 -0.33727 0.48907 -0.33727 C 0.51198 -0.33727 0.53368 -0.26204 0.53368 -0.1875 C 0.53368 -0.22477 0.54532 -0.26296 0.55677 -0.26296 C 0.56823 -0.26296 0.57969 -0.22593 0.57969 -0.1875 C 0.57969 -0.20671 0.58542 -0.22477 0.59115 -0.22477 C 0.59688 -0.22477 0.60278 -0.20556 0.60278 -0.1875 C 0.60278 -0.19722 0.60573 -0.20671 0.60851 -0.20671 C 0.6099 -0.20671 0.61424 -0.19699 0.61424 -0.1875 C 0.61424 -0.19236 0.61563 -0.19722 0.61719 -0.19722 C 0.61719 -0.1963 0.62014 -0.19259 0.62014 -0.1875 C 0.62014 -0.19005 0.62014 -0.19236 0.6217 -0.19236 C 0.6217 -0.19121 0.62327 -0.18982 0.62327 -0.1875 C 0.62327 -0.18866 0.62327 -0.19005 0.62327 -0.19121 C 0.62466 -0.19121 0.62466 -0.19005 0.62466 -0.18866 C 0.62622 -0.18866 0.62622 -0.18982 0.62622 -0.19121 C 0.62778 -0.19121 0.62778 -0.19005 0.62778 -0.18866 " pathEditMode="relative" rAng="0" ptsTypes="fffffffffffffffffff">
                                      <p:cBhvr>
                                        <p:cTn id="58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6 -0.46805 C 0.44688 -0.47824 0.45834 -0.48773 0.46233 -0.48773 C 0.48751 -0.48773 0.51337 -0.33125 0.51337 -0.17476 C 0.51337 -0.2537 0.52639 -0.33125 0.53872 -0.33125 C 0.55174 -0.33125 0.56389 -0.25277 0.56389 -0.17476 C 0.56389 -0.21389 0.57049 -0.2537 0.57691 -0.2537 C 0.58334 -0.2537 0.58994 -0.21504 0.58994 -0.17476 C 0.58994 -0.1949 0.59306 -0.21389 0.59636 -0.21389 C 0.59966 -0.21389 0.60278 -0.19375 0.60278 -0.17476 C 0.60278 -0.18495 0.60452 -0.1949 0.60608 -0.1949 C 0.60695 -0.1949 0.60938 -0.18472 0.60938 -0.17476 C 0.60938 -0.17986 0.61025 -0.18495 0.61094 -0.18495 C 0.61094 -0.18402 0.61268 -0.18009 0.61268 -0.17476 C 0.61268 -0.17754 0.61268 -0.17986 0.61355 -0.17986 C 0.61355 -0.1787 0.61441 -0.17731 0.61441 -0.17476 C 0.61441 -0.17615 0.61441 -0.17754 0.61441 -0.1787 C 0.61528 -0.1787 0.61528 -0.17754 0.61528 -0.17615 C 0.61615 -0.17615 0.61615 -0.17731 0.61615 -0.1787 C 0.61702 -0.1787 0.61702 -0.17754 0.61702 -0.17615 " pathEditMode="relative" rAng="0" ptsTypes="fffffffffffffffffff">
                                      <p:cBhvr>
                                        <p:cTn id="61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51 -0.47847 C 0.57986 -0.49051 0.58142 -0.50209 0.58194 -0.50209 C 0.58541 -0.50209 0.58889 -0.31574 0.58889 -0.12917 C 0.58889 -0.22315 0.59062 -0.31574 0.59236 -0.31574 C 0.59409 -0.31574 0.59583 -0.22176 0.59583 -0.12917 C 0.59583 -0.17546 0.5967 -0.22315 0.59757 -0.22315 C 0.59843 -0.22315 0.5993 -0.17685 0.5993 -0.12917 C 0.5993 -0.15301 0.59982 -0.17546 0.60017 -0.17546 C 0.60069 -0.17546 0.60104 -0.15162 0.60104 -0.12917 C 0.60104 -0.14144 0.60139 -0.15301 0.60156 -0.15301 C 0.60173 -0.15301 0.60208 -0.14097 0.60208 -0.12917 C 0.60208 -0.13519 0.60208 -0.14144 0.60225 -0.14144 C 0.60225 -0.14005 0.60243 -0.13542 0.60243 -0.12917 C 0.60243 -0.13241 0.60243 -0.13519 0.6026 -0.13519 C 0.6026 -0.1338 0.60277 -0.13195 0.60277 -0.12917 C 0.60277 -0.13056 0.60277 -0.13241 0.60277 -0.1338 C 0.60277 -0.1338 0.60277 -0.13241 0.60277 -0.13056 C 0.60295 -0.13056 0.60295 -0.13195 0.60295 -0.1338 C 0.60312 -0.1338 0.60312 -0.13241 0.60312 -0.13056 " pathEditMode="relative" rAng="0" ptsTypes="fffffffffffffffffff">
                                      <p:cBhvr>
                                        <p:cTn id="64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16 -0.15509 C -0.24427 -0.15671 -0.19496 -0.1581 -0.17795 -0.1581 C -0.06892 -0.1581 0.04306 -0.13449 0.04306 -0.11065 C 0.04306 -0.12269 0.09913 -0.13449 0.15209 -0.13449 C 0.20816 -0.13449 0.26111 -0.12245 0.26111 -0.11065 C 0.26111 -0.11667 0.28906 -0.12269 0.31719 -0.12269 C 0.34514 -0.12269 0.37309 -0.1169 0.37309 -0.11065 C 0.37309 -0.11389 0.38716 -0.11667 0.40104 -0.11667 C 0.41511 -0.11667 0.42917 -0.11366 0.42917 -0.11065 C 0.42917 -0.11227 0.43646 -0.11389 0.44306 -0.11389 C 0.44688 -0.11389 0.45712 -0.11227 0.45712 -0.11065 C 0.45712 -0.11157 0.46077 -0.11227 0.46441 -0.11227 C 0.46441 -0.11204 0.4717 -0.11157 0.4717 -0.11065 C 0.4717 -0.11111 0.4717 -0.11157 0.47535 -0.11157 C 0.47535 -0.11134 0.479 -0.11111 0.479 -0.11065 C 0.479 -0.11088 0.479 -0.11111 0.479 -0.11134 C 0.48264 -0.11134 0.48264 -0.11111 0.48264 -0.11088 C 0.48629 -0.11088 0.48629 -0.11111 0.48629 -0.11134 C 0.49011 -0.11134 0.49011 -0.11111 0.49011 -0.11088 " pathEditMode="relative" rAng="0" ptsTypes="fffffffffffffffffff">
                                      <p:cBhvr>
                                        <p:cTn id="67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59 -0.15509 C -0.10556 -0.15764 -0.07344 -0.15995 -0.06216 -0.15995 C 0.00885 -0.15995 0.08194 -0.1206 0.08194 -0.08102 C 0.08194 -0.10092 0.11857 -0.1206 0.15312 -0.1206 C 0.18958 -0.1206 0.22413 -0.10069 0.22413 -0.08102 C 0.22413 -0.09097 0.24236 -0.10092 0.26076 -0.10092 C 0.27899 -0.10092 0.29722 -0.0912 0.29722 -0.08102 C 0.29722 -0.08611 0.30642 -0.09097 0.31545 -0.09097 C 0.32465 -0.09097 0.33385 -0.08588 0.33385 -0.08102 C 0.33385 -0.08379 0.33854 -0.08611 0.34288 -0.08611 C 0.34531 -0.08611 0.35208 -0.08356 0.35208 -0.08102 C 0.35208 -0.08241 0.35451 -0.08379 0.35677 -0.08379 C 0.35677 -0.08333 0.36163 -0.08241 0.36163 -0.08102 C 0.36163 -0.08171 0.36163 -0.08241 0.36406 -0.08241 C 0.36406 -0.08217 0.36632 -0.08171 0.36632 -0.08102 C 0.36632 -0.08148 0.36632 -0.08171 0.36632 -0.08217 C 0.36875 -0.08217 0.36875 -0.08171 0.36875 -0.08148 C 0.37118 -0.08148 0.37118 -0.08171 0.37118 -0.08217 C 0.37361 -0.08217 0.37361 -0.08171 0.37361 -0.08148 " pathEditMode="relative" rAng="0" ptsTypes="fffffffffffffffffff">
                                      <p:cBhvr>
                                        <p:cTn id="70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0.15509 C 0.03194 -0.15833 0.04757 -0.16134 0.05295 -0.16134 C 0.08732 -0.16134 0.12274 -0.11134 0.12274 -0.06134 C 0.12274 -0.08657 0.14045 -0.11134 0.15712 -0.11134 C 0.17482 -0.11134 0.19149 -0.08634 0.19149 -0.06134 C 0.19149 -0.07384 0.20034 -0.08657 0.2092 -0.08657 C 0.21805 -0.08657 0.22691 -0.07431 0.22691 -0.06134 C 0.22691 -0.06782 0.23125 -0.07384 0.23576 -0.07384 C 0.2401 -0.07384 0.24462 -0.06736 0.24462 -0.06134 C 0.24462 -0.06458 0.24687 -0.06782 0.24896 -0.06782 C 0.25017 -0.06782 0.25347 -0.06458 0.25347 -0.06134 C 0.25347 -0.06296 0.25451 -0.06458 0.25573 -0.06458 C 0.25573 -0.06435 0.25798 -0.06319 0.25798 -0.06134 C 0.25798 -0.06227 0.25798 -0.06296 0.2592 -0.06296 C 0.2592 -0.06273 0.26041 -0.06227 0.26041 -0.06134 C 0.26041 -0.06181 0.26041 -0.06227 0.26041 -0.06273 C 0.26146 -0.06273 0.26146 -0.06227 0.26146 -0.06181 C 0.26267 -0.06181 0.26267 -0.06227 0.26267 -0.06273 C 0.26389 -0.06273 0.26389 -0.06227 0.26389 -0.06181 " pathEditMode="relative" rAng="0" ptsTypes="fffffffffffffffffff">
                                      <p:cBhvr>
                                        <p:cTn id="73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68" y="88603"/>
            <a:ext cx="9144000" cy="682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51" y="3058693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-облако 2"/>
          <p:cNvSpPr/>
          <p:nvPr/>
        </p:nvSpPr>
        <p:spPr>
          <a:xfrm flipH="1">
            <a:off x="4684257" y="2790494"/>
            <a:ext cx="2680448" cy="1070679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948" y="2909538"/>
            <a:ext cx="2365807" cy="92219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сравниваем фишки. Каких больше и на сколько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86" y="5001581"/>
            <a:ext cx="2706831" cy="13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5516863" y="5747195"/>
            <a:ext cx="432048" cy="40249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19" y="5252224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887" y="5002193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76" y="5413814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02" y="4869160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48" y="5448380"/>
            <a:ext cx="530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92007"/>
            <a:ext cx="270668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8" y="5596398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83" y="5375355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55" y="5596398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91" y="5221654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35" y="4998839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10" y="5128715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24917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46" y="5805930"/>
            <a:ext cx="5302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326109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ребята. Я пошел и позвоню Дим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Димычу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все расскажу. А </a:t>
            </a: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поиграйте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мои машинки. Пока!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0.09201 -0.563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1" y="-2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4722 -0.533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-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0955 -0.5159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02396 -0.5469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3733 -0.60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-3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022E-16 L 0.29688 -0.560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44149 -0.592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66" y="-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50572 -0.622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8" y="-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.55556E-7 -3.33333E-6 L -0.52118 -0.4490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59" y="-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75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47083 -0.402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-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75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43785 -0.3828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92" y="-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750"/>
                            </p:stCondLst>
                            <p:childTnLst>
                              <p:par>
                                <p:cTn id="4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25295 -0.5039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75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20712 -0.467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750"/>
                            </p:stCondLst>
                            <p:childTnLst>
                              <p:par>
                                <p:cTn id="5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16719 -0.472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68" y="-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284</Words>
  <Application>Microsoft Office PowerPoint</Application>
  <PresentationFormat>Экран (4:3)</PresentationFormat>
  <Paragraphs>17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Воспитатель:-Здравствуйте ребята, (воспитатель предлагает детям собраться, произносит слова. Дети встают в круг, берутся за руки и смотрят друг на друга с улыбкой). Собрались все дети в круг, я – твой друг и ты – мой друг. Вместе за руки возьмемся, и друг другу улыбнемся! Молодцы! Сегодня к вам вместе со мной пришел очень интересный гость, а узнаете и увидите вы его, только когда отгадаете загадку. Слушайте внимательно: Человечки очень скоро  Чинят все электроприборы! Их не видно, не смотри, Ведь они живут внутри. Нету места мистике, Если рядом… (Фиксики.) (Дети произносят ответ) -Правильно. Как его зовут?</vt:lpstr>
      <vt:lpstr>Ребята, Дим Димыч поехал в магазин игрушек, но не посчитал свои машинки и гаражи для них. Мне он позвонил и попросил меня узнать, чего больше: машин или гаражей, -- и на сколько. Я сам справиться не могу, поэтому пришел к вам в детский сад за помощью. Ведь Дим Димыч хочет, чтобы каждая машина стояла в своём гараже!</vt:lpstr>
      <vt:lpstr>Вот как много машин у Дим Димыча и нужно каждую загнать в гараж. Но самое главное – считать их нельзя. Что же делать???  Конечно, нужно воспользоваться фишками.</vt:lpstr>
      <vt:lpstr>Сначала мы к каждой машине поставим по фишке</vt:lpstr>
      <vt:lpstr>Собираем фишки и идем к гаражам</vt:lpstr>
      <vt:lpstr>Теперь тоже самое проделываем с гаражами</vt:lpstr>
      <vt:lpstr>Теперь сравниваем фишки. Каких больше и на сколько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18</cp:revision>
  <dcterms:created xsi:type="dcterms:W3CDTF">2019-08-26T08:26:44Z</dcterms:created>
  <dcterms:modified xsi:type="dcterms:W3CDTF">2019-09-01T16:11:06Z</dcterms:modified>
</cp:coreProperties>
</file>