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520"/>
    <a:srgbClr val="A36125"/>
    <a:srgbClr val="D48844"/>
    <a:srgbClr val="640000"/>
    <a:srgbClr val="DDD6EA"/>
    <a:srgbClr val="FF6600"/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59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www.thornell.com/wp-content/uploads/2012/07/blue-sky-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8279" y="1245477"/>
            <a:ext cx="4316506" cy="2538248"/>
          </a:xfrm>
          <a:noFill/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«Ментальная карта как метод речевого и познавательного развития детей дошкольного возраста»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Ментальная карта в переводе с английского языка(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MindMaps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трактуется как «карта ума, мысли», «карта памяти», «мыслительная карта», «интеллект-карта», «карта знаний», и представляет собой графический способ (метод) визуализации и структурирования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65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19" y="932684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Ментальная карта - это наглядно-­графическая древовидная схема, в центре которой в виде названия, символа или рисунка размещается главная идея (тема) карты и отходящие от нее линии (ветви), соответствующие определенному фрагменту главной идеи (темы), отражающие содержание темы.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04A3~1\AppData\Local\Temp\FineReader11.00\media\image3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60" y="3042330"/>
            <a:ext cx="4669536" cy="30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07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19807"/>
            <a:ext cx="7886700" cy="168691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метода является британский психолог Тони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Бьюзен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студентом, он обратил внимание, что традиционные методы запоминания и конспектирования малоэффективны. Они требуют много времени усилий, скучны и монотонны, к тому же не приносят желаемых результатов. В 1974 году он опубликовал книгу «Работай головой», где описал метод ментальных карт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MindMaps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08" y="2963917"/>
            <a:ext cx="4111274" cy="352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35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составлению любой интеллект -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63018"/>
            <a:ext cx="7886700" cy="435133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Лист бумаги предпочтительно располагать горизонтально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так отводится больше места под рисунок, что позволит расширить и модернизировать его.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центре пишется (иллюстрируется) и обводится главная идея (цель, предмет, название новой темы).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«главной идеи» с помощью разноцветного выделения  выводятся линии (ветви), каждая из которых соответствует определенному фрагменту рассматриваемой темы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Каждая главная ветвь имеет свой цвет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Каждое ответвление обозначается ключевым словом или фразой.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Ветви детализируются, добавляются символы, иллюстрации.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2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юлия\Pictures\конкурс\slide_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0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юлия\Pictures\конкурс\img5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986"/>
            <a:ext cx="9144000" cy="45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2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применения интеллект-карт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Преимущества-ментальных-карт-перед-стандартным-способом-записи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1560" y="1434662"/>
            <a:ext cx="7040880" cy="45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интеллект карт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663815"/>
              </p:ext>
            </p:extLst>
          </p:nvPr>
        </p:nvGraphicFramePr>
        <p:xfrm>
          <a:off x="628650" y="1825625"/>
          <a:ext cx="7886700" cy="4464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71590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 направление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2-е направление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3-е направление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4936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материала о предмете или объекте.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интеллект – карты в ходе обсуждения предмета или темы.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проводится, как индивидуально, так и фронтально.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и обобщение материала.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обобщенной интеллект - карты может являться итоговой работой по изученным темам.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проводится, как индивидуально, так и фронтально.</a:t>
                      </a:r>
                    </a:p>
                    <a:p>
                      <a:pPr algn="ctr"/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и распространение предложений и рассказов по интеллект-карте.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Данная работа выполняется на подгрупповых занятиях по развитию связной речи.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73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215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«Ментальная карта как метод речевого и познавательного развития детей дошкольного возраста»</vt:lpstr>
      <vt:lpstr>Презентация PowerPoint</vt:lpstr>
      <vt:lpstr>Ментальная карта - это наглядно-­графическая древовидная схема, в центре которой в виде названия, символа или рисунка размещается главная идея (тема) карты и отходящие от нее линии (ветви), соответствующие определенному фрагменту главной идеи (темы), отражающие содержание темы. </vt:lpstr>
      <vt:lpstr>Автором метода является британский психолог Тони Бьюзен.  Будучи студентом, он обратил внимание, что традиционные методы запоминания и конспектирования малоэффективны. Они требуют много времени усилий, скучны и монотонны, к тому же не приносят желаемых результатов. В 1974 году он опубликовал книгу «Работай головой», где описал метод ментальных карт MindMaps. </vt:lpstr>
      <vt:lpstr>Общие требования к составлению любой интеллект - карты </vt:lpstr>
      <vt:lpstr>Презентация PowerPoint</vt:lpstr>
      <vt:lpstr>Презентация PowerPoint</vt:lpstr>
      <vt:lpstr>Преимущества применения интеллект-карт</vt:lpstr>
      <vt:lpstr>Использование интеллект карт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юлия</cp:lastModifiedBy>
  <cp:revision>56</cp:revision>
  <dcterms:created xsi:type="dcterms:W3CDTF">2014-11-21T11:00:06Z</dcterms:created>
  <dcterms:modified xsi:type="dcterms:W3CDTF">2023-03-06T07:34:59Z</dcterms:modified>
</cp:coreProperties>
</file>