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865" r:id="rId2"/>
    <p:sldMasterId id="2147483868" r:id="rId3"/>
  </p:sldMasterIdLst>
  <p:notesMasterIdLst>
    <p:notesMasterId r:id="rId19"/>
  </p:notesMasterIdLst>
  <p:handoutMasterIdLst>
    <p:handoutMasterId r:id="rId20"/>
  </p:handoutMasterIdLst>
  <p:sldIdLst>
    <p:sldId id="739" r:id="rId4"/>
    <p:sldId id="740" r:id="rId5"/>
    <p:sldId id="742" r:id="rId6"/>
    <p:sldId id="764" r:id="rId7"/>
    <p:sldId id="767" r:id="rId8"/>
    <p:sldId id="765" r:id="rId9"/>
    <p:sldId id="766" r:id="rId10"/>
    <p:sldId id="770" r:id="rId11"/>
    <p:sldId id="769" r:id="rId12"/>
    <p:sldId id="768" r:id="rId13"/>
    <p:sldId id="774" r:id="rId14"/>
    <p:sldId id="773" r:id="rId15"/>
    <p:sldId id="772" r:id="rId16"/>
    <p:sldId id="771" r:id="rId17"/>
    <p:sldId id="75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CECEC"/>
    <a:srgbClr val="1970B8"/>
    <a:srgbClr val="31A1DB"/>
    <a:srgbClr val="001125"/>
    <a:srgbClr val="F37B00"/>
    <a:srgbClr val="FFD500"/>
    <a:srgbClr val="0056A8"/>
    <a:srgbClr val="ED33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6" autoAdjust="0"/>
    <p:restoredTop sz="95627" autoAdjust="0"/>
  </p:normalViewPr>
  <p:slideViewPr>
    <p:cSldViewPr>
      <p:cViewPr varScale="1">
        <p:scale>
          <a:sx n="113" d="100"/>
          <a:sy n="113" d="100"/>
        </p:scale>
        <p:origin x="-1572" y="-96"/>
      </p:cViewPr>
      <p:guideLst>
        <p:guide orient="horz" pos="2251"/>
        <p:guide orient="horz" pos="3158"/>
        <p:guide orient="horz" pos="981"/>
        <p:guide orient="horz" pos="3294"/>
        <p:guide orient="horz" pos="2160"/>
        <p:guide pos="2880"/>
        <p:guide pos="431"/>
        <p:guide pos="5329"/>
        <p:guide pos="5556"/>
        <p:guide pos="227"/>
        <p:guide pos="1474"/>
        <p:guide pos="4286"/>
        <p:guide pos="3288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4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0CFE20-6804-4C11-A4FF-BAE983B49D48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5C3555-62A7-44D8-A30D-0329167F2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83CD61-AEA3-4DAD-A944-4EB813680231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7E7900-D092-4F32-876A-A82F2D9F9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87E86B-D621-464A-A757-F6DDE89439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F775FA-7300-4821-BD99-21FC7FB5433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4B1052-1F6D-4B60-9B13-963AA1709D8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F1B140-85E6-4ACE-A944-2C16475B98C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4BD8C-529B-4A4A-8A2B-248E5AA5948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03B2E6-7044-4B9F-BCF0-62885AE23AF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83623C-BDEF-4467-ADB5-C1724817210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D668E3-D489-400C-A080-E37D8777C1E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3DDB5-3A3F-4355-B2BB-5011C0B7A50C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75B6C0-D129-47D3-AC46-FBCACEA74EC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E6FA15-F77E-4473-B643-877275EDCCEA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6A2CB8-F8B2-4A96-8504-4C5BE57DACC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40A71-0FBC-4574-8FB0-A9BC2DDE6A8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EF469-4C5E-453A-9F6E-F5602E0C84E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AF79C-11A9-4697-BF96-9A77D46D894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0574" y="2236582"/>
            <a:ext cx="4882852" cy="2387600"/>
          </a:xfrm>
        </p:spPr>
        <p:txBody>
          <a:bodyPr>
            <a:normAutofit/>
          </a:bodyPr>
          <a:lstStyle>
            <a:lvl1pPr algn="ctr">
              <a:defRPr sz="3200" b="1" cap="all" baseline="0">
                <a:solidFill>
                  <a:schemeClr val="bg1"/>
                </a:solidFill>
                <a:latin typeface="Helvetica" panose="02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4441825"/>
            <a:ext cx="2057400" cy="365125"/>
          </a:xfrm>
        </p:spPr>
        <p:txBody>
          <a:bodyPr/>
          <a:lstStyle>
            <a:lvl1pPr algn="ctr">
              <a:defRPr sz="2000" b="0">
                <a:solidFill>
                  <a:srgbClr val="31A1DB"/>
                </a:solidFill>
                <a:latin typeface="Helvetica-Light" panose="020B0500000000000000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a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30574" y="2236582"/>
            <a:ext cx="4882852" cy="2387600"/>
          </a:xfrm>
        </p:spPr>
        <p:txBody>
          <a:bodyPr>
            <a:normAutofit/>
          </a:bodyPr>
          <a:lstStyle>
            <a:lvl1pPr algn="ctr">
              <a:defRPr sz="3200" b="1" cap="all" baseline="0">
                <a:solidFill>
                  <a:srgbClr val="1970B8"/>
                </a:solidFill>
                <a:latin typeface="Helvetica" panose="020B05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4441825"/>
            <a:ext cx="2057400" cy="365125"/>
          </a:xfrm>
        </p:spPr>
        <p:txBody>
          <a:bodyPr/>
          <a:lstStyle>
            <a:lvl1pPr algn="ctr">
              <a:defRPr sz="2000" b="0">
                <a:solidFill>
                  <a:srgbClr val="31A1DB"/>
                </a:solidFill>
                <a:latin typeface="Helvetica-Light" panose="020B0500000000000000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149" y="365125"/>
            <a:ext cx="7111702" cy="1325563"/>
          </a:xfrm>
        </p:spPr>
        <p:txBody>
          <a:bodyPr rtlCol="0">
            <a:normAutofit/>
          </a:bodyPr>
          <a:lstStyle>
            <a:lvl1pPr algn="ctr">
              <a:defRPr lang="en-US" sz="3600" cap="all" baseline="0" dirty="0">
                <a:solidFill>
                  <a:srgbClr val="00112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11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356350"/>
            <a:ext cx="1277938" cy="365125"/>
          </a:xfrm>
        </p:spPr>
        <p:txBody>
          <a:bodyPr/>
          <a:lstStyle>
            <a:lvl1pPr>
              <a:defRPr cap="all" baseline="0">
                <a:solidFill>
                  <a:srgbClr val="00112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 dirty="0">
                <a:solidFill>
                  <a:srgbClr val="00112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5375" y="6356350"/>
            <a:ext cx="1281113" cy="365125"/>
          </a:xfrm>
        </p:spPr>
        <p:txBody>
          <a:bodyPr/>
          <a:lstStyle>
            <a:lvl1pPr>
              <a:defRPr cap="all" baseline="0" smtClean="0">
                <a:solidFill>
                  <a:srgbClr val="00112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fld id="{87258E51-2D34-49A1-9A01-D44829C7E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43763" y="6216650"/>
            <a:ext cx="16271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EC07-DADF-4215-AF39-4487A52C7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 r="18500" b="19391"/>
          <a:stretch>
            <a:fillRect/>
          </a:stretch>
        </p:blipFill>
        <p:spPr bwMode="auto">
          <a:xfrm>
            <a:off x="8048625" y="5773738"/>
            <a:ext cx="109537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linhpham.me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feeds.feedburner.com/showeet" TargetMode="External"/><Relationship Id="rId12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hyperlink" Target="https://twitter.com/showeet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hyperlink" Target="https://www.facebook.com/pages/Neetwork/240707325947259" TargetMode="External"/><Relationship Id="rId9" Type="http://schemas.openxmlformats.org/officeDocument/2006/relationships/hyperlink" Target="http://pinterest.com/showeet" TargetMode="Externa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anose="020B0500000000000000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anose="020B0500000000000000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Helvetica" panose="020B0500000000000000" pitchFamily="34" charset="0"/>
                <a:cs typeface="+mn-cs"/>
              </a:defRPr>
            </a:lvl1pPr>
          </a:lstStyle>
          <a:p>
            <a:pPr>
              <a:defRPr/>
            </a:pPr>
            <a:fld id="{304EB2FE-E6CB-43D4-87D0-C95321BA4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282" y="5799931"/>
            <a:ext cx="1839912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Helvetica" panose="020B05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240A2-7AAC-41DD-874B-429DECF7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6" r:id="rId2"/>
  </p:sldLayoutIdLst>
  <p:hf sldNum="0" hdr="0" ft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851275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400550" y="820738"/>
            <a:ext cx="433070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  <a:cs typeface="+mn-cs"/>
              </a:rPr>
              <a:t>Free creative PowerPoint and Impress templates, charts, diagrams and maps for your outstanding presentations</a:t>
            </a:r>
          </a:p>
        </p:txBody>
      </p:sp>
      <p:pic>
        <p:nvPicPr>
          <p:cNvPr id="8196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9063" y="103188"/>
            <a:ext cx="21859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 16"/>
          <p:cNvGrpSpPr>
            <a:grpSpLocks/>
          </p:cNvGrpSpPr>
          <p:nvPr userDrawn="1"/>
        </p:nvGrpSpPr>
        <p:grpSpPr bwMode="auto">
          <a:xfrm>
            <a:off x="327025" y="2952750"/>
            <a:ext cx="474663" cy="3067050"/>
            <a:chOff x="4820005" y="2954735"/>
            <a:chExt cx="475488" cy="3067687"/>
          </a:xfrm>
        </p:grpSpPr>
        <p:pic>
          <p:nvPicPr>
            <p:cNvPr id="8200" name="Picture 17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20005" y="3602785"/>
              <a:ext cx="470610" cy="47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20005" y="2954735"/>
              <a:ext cx="470610" cy="47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9">
              <a:hlinkClick r:id="rId7"/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20005" y="5551812"/>
              <a:ext cx="470610" cy="47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20005" y="4903763"/>
              <a:ext cx="470610" cy="47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21">
              <a:hlinkClick r:id="rId11"/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20005" y="4250835"/>
              <a:ext cx="475488" cy="47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908050" y="3057525"/>
            <a:ext cx="1389063" cy="26193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+mn-lt"/>
                <a:cs typeface="+mn-cs"/>
              </a:rPr>
              <a:t>showeet@ymail.com</a:t>
            </a:r>
          </a:p>
        </p:txBody>
      </p:sp>
      <p:pic>
        <p:nvPicPr>
          <p:cNvPr id="8199" name="Picture 23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897688"/>
            <a:ext cx="24939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sldNum="0" hdr="0" ft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143352" y="1780544"/>
            <a:ext cx="1146560" cy="1014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AutoShape 6" descr="https://sash-ekb.ru/wp-content/uploads/2020/12/%D0%93%D0%90%D0%A3-%D0%A1%D0%9E-%D0%A1%D0%90%D0%A8_logo.350.png"/>
          <p:cNvSpPr>
            <a:spLocks noChangeAspect="1" noChangeArrowheads="1"/>
          </p:cNvSpPr>
          <p:nvPr/>
        </p:nvSpPr>
        <p:spPr bwMode="auto">
          <a:xfrm>
            <a:off x="4267200" y="1089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1" name="Рисунок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700" y="1851025"/>
            <a:ext cx="8937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s://intothenight.net/wp-content/uploads/2020/02/shutterstock_1115574170-sca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350" y="2166938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425" y="2938463"/>
            <a:ext cx="4883150" cy="2387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Паралимпийские игры в </a:t>
            </a:r>
            <a:r>
              <a:rPr lang="ru-RU" dirty="0" err="1"/>
              <a:t>токио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212725"/>
            <a:ext cx="711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свердловской области </a:t>
            </a:r>
            <a:b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волейболу сидя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ttps://downloader.disk.yandex.ru/preview/acfbe39d127ea933e71eab1dde1127635212dd9448c5d1af7e534b4d74e34e1c/60f57463/nAk6fNJ0RpnCCzQUYBU7VNFyFnr4cokVojVtfIqf1Rtz6pSweN3FsbRZNcIMtK4v5bDRLwSakL5Syfxjx0sZBg%3D%3D?uid=0&amp;filename=DSCF1849colour_1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1300" y="1389063"/>
            <a:ext cx="61214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212725"/>
            <a:ext cx="711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топорков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s://downloader.disk.yandex.ru/preview/2512abbbb6bc73a33ba80a5810e051e13fdeea8e8c62de739f27aa3b236a8dc4/60f574b5/Gp8ZuQDa1IKB5rrgIuwzZU55AhgNJxmnRwQYuoVgrv-fN7eJeJzwwS5_n_ZnYyk3IhSybP4cibT0KdAQCp3etw%3D%3D?uid=0&amp;filename=DSCF3205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1419225"/>
            <a:ext cx="267811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s://downloader.disk.yandex.ru/preview/394ef1888c42bd9fa51701fa18555e59a0b488829ad9162edb0449b267098642/60f574b5/_B69m5CM-YtnBfJMBPa5JE55AhgNJxmnRwQYuoVgrv8Ph2uYq7zLst0knw_fJwfKoKzmc59bODxn2csdym3DXw%3D%3D?uid=0&amp;filename=DSCF3203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9513" y="1419225"/>
            <a:ext cx="26781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212725"/>
            <a:ext cx="711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зяпаев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https://downloader.disk.yandex.ru/preview/d52dad2b3f603b856e139b3c352cd2224152e61abb19dd3565566bb4e0857b93/60f57509/Ep0o5_B33BW9ZYpkZTlGRE84IbnQeX1TWHPuvLAs2xRBaa1DXWRVoYDo114f6jD8G-bulZek3HoypnPT93bxqA%3D%3D?uid=0&amp;filename=DSCF2150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196975"/>
            <a:ext cx="28448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https://downloader.disk.yandex.ru/preview/88df939c66ededd7820df26bca1b30f9bf2f8e3ef45003f783408d9a362d3497/60f57509/YEhho2IO88hpqhafOMwAJoCg8jpG7iXiCekiOi6KRe_KX5KXvxTwM87DiWfHWt55kZ70znFFb45a1gLPVc4EuA%3D%3D?uid=0&amp;filename=DSCF2152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7288" y="1193800"/>
            <a:ext cx="28448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212725"/>
            <a:ext cx="711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Асташов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https://downloader.disk.yandex.ru/preview/b28a23af68b328c0f6cd0f2c11e7d6768d6ed68f9a622aa616fb014965bf4feb/60f57569/fcTGEuR2Kbr_OwI9n4jwnUlFdK7ves72aQsXOOvrnh0rSlLpbrNwKjPjBuebSs_J_kpQ2sMVhbxvlwyhXz7hHA%3D%3D?uid=0&amp;filename=DSCF3248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498600"/>
            <a:ext cx="25749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https://downloader.disk.yandex.ru/preview/38abc0f87003d622d7d42fba7bb8dbe538ab15f3144742901b8412433bfe5506/60f57569/pMRfwPUtJPovZwne3xVtkIm_0FjVwMXCEb_5gQC21CCC3YoYlZjSH2JLEDWrIU8h0nWdODpA-mjnafozJlxBgg%3D%3D?uid=0&amp;filename=DSCF3258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9375" y="1519238"/>
            <a:ext cx="25749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212725"/>
            <a:ext cx="711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</a:t>
            </a:r>
            <a:r>
              <a:rPr lang="ru-RU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Емельянцев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9388" y="1330325"/>
            <a:ext cx="27495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5063" y="1816100"/>
            <a:ext cx="370681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475" y="2708275"/>
            <a:ext cx="5329238" cy="25701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Пожелание паралимпийцу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игры в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токио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172324" y="1821746"/>
            <a:ext cx="1342750" cy="118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AutoShape 6" descr="https://sash-ekb.ru/wp-content/uploads/2020/12/%D0%93%D0%90%D0%A3-%D0%A1%D0%9E-%D0%A1%D0%90%D0%A8_logo.350.png"/>
          <p:cNvSpPr>
            <a:spLocks noChangeAspect="1" noChangeArrowheads="1"/>
          </p:cNvSpPr>
          <p:nvPr/>
        </p:nvSpPr>
        <p:spPr bwMode="auto">
          <a:xfrm>
            <a:off x="4267200" y="1089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0964" name="Рисунок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16113"/>
            <a:ext cx="102076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https://intothenight.net/wp-content/uploads/2020/02/shutterstock_1115574170-sca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350" y="194945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365125"/>
            <a:ext cx="711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490309" y="5515621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4975" y="5514975"/>
            <a:ext cx="923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Open Sans"/>
              <a:ea typeface="Open Sans"/>
              <a:cs typeface="Open Sans"/>
            </a:endParaRPr>
          </a:p>
        </p:txBody>
      </p:sp>
      <p:pic>
        <p:nvPicPr>
          <p:cNvPr id="14341" name="Picture 2" descr="https://lentachel.ru/netcat_files/multifile/2592/2010/07/3910a3284669e31e6e016a3adc0256cc3KItjE5NakCEvPT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913" y="473075"/>
            <a:ext cx="71770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157163"/>
            <a:ext cx="7112000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гуттман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основатель паралимпийского движения 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s://pbs.twimg.com/media/DSZc2ubXUAIgF6M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41350" y="1530350"/>
            <a:ext cx="7886700" cy="3797300"/>
          </a:xfr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157163"/>
            <a:ext cx="7112000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Паралимпийская эмблема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Open Sans"/>
              <a:ea typeface="Open Sans"/>
              <a:cs typeface="Open Sans"/>
            </a:endParaRPr>
          </a:p>
        </p:txBody>
      </p:sp>
      <p:pic>
        <p:nvPicPr>
          <p:cNvPr id="18437" name="Picture 4" descr="https://regnum.ru/uploads/pictures/news/2016/07/22/regnum_picture_1469213425837367_norm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2288" y="1465263"/>
            <a:ext cx="52451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4165600"/>
            <a:ext cx="71120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 девиз –</a:t>
            </a:r>
            <a:b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«ДУХ в движении»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Open Sans"/>
              <a:ea typeface="Open Sans"/>
              <a:cs typeface="Open Sans"/>
            </a:endParaRPr>
          </a:p>
        </p:txBody>
      </p:sp>
      <p:pic>
        <p:nvPicPr>
          <p:cNvPr id="20485" name="Picture 4" descr="https://regnum.ru/uploads/pictures/news/2016/07/22/regnum_picture_1469213425837367_norm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9450" y="357188"/>
            <a:ext cx="52451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157163"/>
            <a:ext cx="7112000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Паралимпийская сборная России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Open Sans"/>
              <a:ea typeface="Open Sans"/>
              <a:cs typeface="Open Sans"/>
            </a:endParaRPr>
          </a:p>
        </p:txBody>
      </p:sp>
      <p:pic>
        <p:nvPicPr>
          <p:cNvPr id="22533" name="Picture 2" descr="https://media-1obl-ru.storage.yandexcloud.net/resize_cache/662395/149654922413b915fac2096ad9840a34/iblock/617/6177bf0e9bb6cad4930b9f7a7eb5440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013" y="1628775"/>
            <a:ext cx="7419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157163"/>
            <a:ext cx="7112000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паралимпийского движения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sz="3600" smtClean="0">
              <a:solidFill>
                <a:schemeClr val="accent1"/>
              </a:solidFill>
              <a:latin typeface="Bebas Neue Cyrillic"/>
              <a:ea typeface="Open Sans"/>
              <a:cs typeface="Open Sans"/>
            </a:endParaRPr>
          </a:p>
          <a:p>
            <a:pPr algn="r"/>
            <a:r>
              <a:rPr lang="ru-RU" sz="3200" smtClean="0">
                <a:solidFill>
                  <a:schemeClr val="accent1"/>
                </a:solidFill>
                <a:latin typeface="Bebas Neue Cyrillic"/>
                <a:ea typeface="Open Sans"/>
                <a:cs typeface="Open Sans"/>
              </a:rPr>
              <a:t>Мужество </a:t>
            </a:r>
          </a:p>
          <a:p>
            <a:pPr algn="r"/>
            <a:r>
              <a:rPr lang="ru-RU" sz="3200" smtClean="0">
                <a:solidFill>
                  <a:schemeClr val="accent1"/>
                </a:solidFill>
                <a:latin typeface="Bebas Neue Cyrillic"/>
                <a:ea typeface="Open Sans"/>
                <a:cs typeface="Open Sans"/>
              </a:rPr>
              <a:t>Целеустремленность</a:t>
            </a:r>
          </a:p>
          <a:p>
            <a:pPr algn="r"/>
            <a:r>
              <a:rPr lang="ru-RU" sz="3200" smtClean="0">
                <a:solidFill>
                  <a:schemeClr val="accent1"/>
                </a:solidFill>
                <a:latin typeface="Bebas Neue Cyrillic"/>
                <a:ea typeface="Open Sans"/>
                <a:cs typeface="Open Sans"/>
              </a:rPr>
              <a:t>Воодушевление</a:t>
            </a:r>
          </a:p>
          <a:p>
            <a:pPr algn="r"/>
            <a:r>
              <a:rPr lang="ru-RU" sz="3200" smtClean="0">
                <a:solidFill>
                  <a:schemeClr val="accent1"/>
                </a:solidFill>
                <a:latin typeface="Bebas Neue Cyrillic"/>
                <a:ea typeface="Open Sans"/>
                <a:cs typeface="Open Sans"/>
              </a:rPr>
              <a:t>Равенс</a:t>
            </a:r>
            <a:r>
              <a:rPr lang="ru-RU" sz="3600" smtClean="0">
                <a:solidFill>
                  <a:schemeClr val="accent1"/>
                </a:solidFill>
                <a:latin typeface="Bebas Neue Cyrillic"/>
                <a:ea typeface="Open Sans"/>
                <a:cs typeface="Open Sans"/>
              </a:rPr>
              <a:t>тво</a:t>
            </a:r>
          </a:p>
        </p:txBody>
      </p:sp>
      <p:pic>
        <p:nvPicPr>
          <p:cNvPr id="24581" name="Picture 4" descr="https://paralymp.ru/upload/iblock/464/464453eccfb4f7697ea8ca30c54d7a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243138"/>
            <a:ext cx="439261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3946525"/>
            <a:ext cx="7112000" cy="1325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паралимпийской и Сурдлимпийской подготовки сборных команд свердловской области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Объект 8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228725" y="620713"/>
            <a:ext cx="6372225" cy="2990850"/>
          </a:xfrm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8838" y="327025"/>
            <a:ext cx="7112000" cy="1012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Третьякова и Егор шаров</a:t>
            </a:r>
            <a:endParaRPr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3275856" y="5611146"/>
            <a:ext cx="1139045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063" y="5610225"/>
            <a:ext cx="911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Объект 6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43000" y="1125538"/>
            <a:ext cx="2898775" cy="4349750"/>
          </a:xfrm>
        </p:spPr>
      </p:pic>
      <p:pic>
        <p:nvPicPr>
          <p:cNvPr id="28677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0475" y="1123950"/>
            <a:ext cx="29003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54233</TotalTime>
  <Words>75</Words>
  <Application>Microsoft Office PowerPoint</Application>
  <PresentationFormat>Экран (4:3)</PresentationFormat>
  <Paragraphs>34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Calibri</vt:lpstr>
      <vt:lpstr>Arial</vt:lpstr>
      <vt:lpstr>Helvetica</vt:lpstr>
      <vt:lpstr>Calibri Light</vt:lpstr>
      <vt:lpstr>Helvetica-Light</vt:lpstr>
      <vt:lpstr>Open Sans Light</vt:lpstr>
      <vt:lpstr>Times New Roman</vt:lpstr>
      <vt:lpstr>Open Sans Semibold</vt:lpstr>
      <vt:lpstr>Open Sans</vt:lpstr>
      <vt:lpstr>Bebas Neue Cyrillic</vt:lpstr>
      <vt:lpstr>Custom Design</vt:lpstr>
      <vt:lpstr>TITLES</vt:lpstr>
      <vt:lpstr>1_Blank</vt:lpstr>
      <vt:lpstr>Custom Design</vt:lpstr>
      <vt:lpstr>Custom Design</vt:lpstr>
      <vt:lpstr>Custom Design</vt:lpstr>
      <vt:lpstr>TITLES</vt:lpstr>
      <vt:lpstr>1_Blank</vt:lpstr>
      <vt:lpstr>ПАРАЛИМПИЙСКИЕ ИГРЫ В ТОКИО </vt:lpstr>
      <vt:lpstr>Слайд 2</vt:lpstr>
      <vt:lpstr>ЛЮДВИГ ГУТТМАН – ОСНОВАТЕЛЬ ПАРАЛИМПИЙСКОГО ДВИЖЕНИЯ </vt:lpstr>
      <vt:lpstr>ПАРАЛИМПИЙСКАЯ ЭМБЛЕМА</vt:lpstr>
      <vt:lpstr>ПАРАЛИМПИЙСКИЙ ДЕВИЗ –  «ДУХ В ДВИЖЕНИИ»</vt:lpstr>
      <vt:lpstr>ПАРАЛИМПИЙСКАЯ СБОРНАЯ РОССИИ</vt:lpstr>
      <vt:lpstr>ЦЕННОСТИ ПАРАЛИМПИЙСКОГО ДВИЖЕНИЯ</vt:lpstr>
      <vt:lpstr>ЦЕНТР ПАРАЛИМПИЙСКОЙ И СУРДЛИМПИЙСКОЙ ПОДГОТОВКИ СБОРНЫХ КОМАНД СВЕРДЛОВСКОЙ ОБЛАСТИ</vt:lpstr>
      <vt:lpstr>ЕЛЕНА ТРЕТЬЯКОВА И ЕГОР ШАРОВ</vt:lpstr>
      <vt:lpstr>СБОРНАЯ СВЕРДЛОВСКОЙ ОБЛАСТИ  ПО ВОЛЕЙБОЛУ СИДЯ</vt:lpstr>
      <vt:lpstr>ВЛАДИМИР ТОПОРКОВ</vt:lpstr>
      <vt:lpstr>АНТОН ЗЯПАЕВ</vt:lpstr>
      <vt:lpstr>МИХАИЛ АСТАШОВ</vt:lpstr>
      <vt:lpstr>ВЯЧЕСЛАВ ЕМЕЛЬЯНЦЕВ</vt:lpstr>
      <vt:lpstr>ПОЖЕЛАНИЕ ПАРАЛИМПИЙЦУ НА ИГРЫ В ТОКИО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Arrows - Template for PowerPoint</dc:title>
  <dc:creator>showeet.com</dc:creator>
  <dc:description>© Copyright Showeet.com</dc:description>
  <cp:lastModifiedBy>Job</cp:lastModifiedBy>
  <cp:revision>37</cp:revision>
  <dcterms:created xsi:type="dcterms:W3CDTF">2011-05-09T14:18:21Z</dcterms:created>
  <dcterms:modified xsi:type="dcterms:W3CDTF">2021-08-31T12:22:38Z</dcterms:modified>
  <cp:category>Templates</cp:category>
</cp:coreProperties>
</file>