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5" r:id="rId8"/>
    <p:sldId id="268" r:id="rId9"/>
    <p:sldId id="27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94660"/>
  </p:normalViewPr>
  <p:slideViewPr>
    <p:cSldViewPr>
      <p:cViewPr varScale="1">
        <p:scale>
          <a:sx n="29" d="100"/>
          <a:sy n="29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26.png"/><Relationship Id="rId5" Type="http://schemas.microsoft.com/office/2007/relationships/media" Target="../media/media1.mp3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9131120" cy="68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Развитие элементарных математических представлений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НОД №25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7804" y="2564904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Помощники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7971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Кондратьева Е.М.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Воспитатель МАДОУ ЦРР детский сад №104</a:t>
            </a:r>
          </a:p>
        </p:txBody>
      </p:sp>
    </p:spTree>
    <p:extLst>
      <p:ext uri="{BB962C8B-B14F-4D97-AF65-F5344CB8AC3E}">
        <p14:creationId xmlns:p14="http://schemas.microsoft.com/office/powerpoint/2010/main" xmlns="" val="39961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9790"/>
            <a:ext cx="2591612" cy="35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771800" y="-6216"/>
            <a:ext cx="6377671" cy="3579232"/>
          </a:xfrm>
          <a:prstGeom prst="cloudCallout">
            <a:avLst>
              <a:gd name="adj1" fmla="val -66039"/>
              <a:gd name="adj2" fmla="val 438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04656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Молодцы ребята, справились и с этими заданиями. 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Нолик очень любит сюрпризы, и напоследок он вам приготовил сюрприз. Чтобы его найти нужно: Встать спиной к двери спальни, сделать вперед 5 шагов, затем повернуть направо и сделать вперед 3 шага, затем повернуть еще раз направо и сделать вперед … шагов. Сюрприз вверху. Вот мы и нашли сюрприз. Наши приключения подошли к концу, но прежде чем открыть сюрприз, скажите Что вам наиболее запомнилось? Открывайте сюрприз, а нам пора. 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err="1">
                <a:latin typeface="Times New Roman"/>
                <a:ea typeface="Calibri"/>
                <a:cs typeface="Times New Roman"/>
              </a:rPr>
              <a:t>Покааа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560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111" y="10527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освоение действий построения графических моделей соотношения количеств в виде числовой оси.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7890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создание условий для построения моделей количественных отношений (в виде групп заместителей, расположенных по принципу взаимно однозначного соответствия), используемых для сравнения двух множеств предметов.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623" y="3323733"/>
            <a:ext cx="2952330" cy="29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2AAFD8-0869-4D79-827F-A531849B66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31" y="2487420"/>
            <a:ext cx="2808310" cy="382454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555776" y="-6216"/>
            <a:ext cx="6593695" cy="3763704"/>
          </a:xfrm>
          <a:prstGeom prst="cloudCallout">
            <a:avLst>
              <a:gd name="adj1" fmla="val -55233"/>
              <a:gd name="adj2" fmla="val 511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7438" y="35719"/>
            <a:ext cx="5970370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Calibri"/>
                <a:cs typeface="Times New Roman"/>
              </a:rPr>
              <a:t>- Привет ребята.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Вы проснулись?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Улыбнулись?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Вы оделись?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 сад примчались?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Подружились?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Вот теперь мы дружные в пути друг другу нужные!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Ребята, Дим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Димыч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уехал с родителями к бабушке в гости и нам стало скучно, т.к. все приборы мы уже починили, и мы решили прийти в детский сад и поиграть с вами. Мы любим не только чинить приборы, но и заниматься математикой. Иногда мы с Ноликом вместе решаем математические задачки. Но нам попадаются такие задания, с которыми ни я, ни он справиться не можем.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А вы любите решать математические задачки?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Тогда помогите нам пожалуйста. Согласны?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D95E4B-A3DE-43E2-8574-A9619D90B8F9}"/>
              </a:ext>
            </a:extLst>
          </p:cNvPr>
          <p:cNvSpPr txBox="1"/>
          <p:nvPr/>
        </p:nvSpPr>
        <p:spPr>
          <a:xfrm>
            <a:off x="169267" y="6180752"/>
            <a:ext cx="88361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Воспитатель: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каждого из них есть задания. Кому мы сначала поможем: Симке или Нолику?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Нолик говорит, что надо помочь Симке, т.к. она девочка, а девочкам надо уступать.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67075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05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02" y="260648"/>
            <a:ext cx="90020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Симка: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меня есть банка варенья и два стакана. Посмотрите чем отличаются стаканы друг от друга. Мне нужно узнать во сколько стаканов поместится все варенье из банки и ответить на вопрос: каких стаканов понадобится больше и на сколько. Приступим.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AD8D1F-B7F5-44A8-B14B-390E40A0D6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564904"/>
            <a:ext cx="2810500" cy="382252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E756790-5951-4484-BD21-ADC4DEABD6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r="14520"/>
          <a:stretch/>
        </p:blipFill>
        <p:spPr>
          <a:xfrm>
            <a:off x="4716016" y="1287844"/>
            <a:ext cx="2646361" cy="3370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14454F-98EE-47A1-A9CA-38F9EFC90F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81128"/>
            <a:ext cx="1700808" cy="17008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D19448-B173-487A-8FD7-F06E635B0A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0025" y="4365104"/>
            <a:ext cx="1228030" cy="12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70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18" y="5445224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3432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3431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90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7058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404664"/>
            <a:ext cx="859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начала возьмем красный стакан и узнаем, во сколько стаканов поместится все варенье из банки (один  шаг – один стакан, жми мышкой). Сколько получилось стаканов?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буквой «К».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795148"/>
            <a:ext cx="530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К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9C0B0756-48B6-4AA9-98B0-98A7386CA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5652944" y="1251410"/>
            <a:ext cx="2645893" cy="337138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03D162-D2B7-42DC-8CA4-CB6A27CDA7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5993" t="7952" r="24390" b="7682"/>
          <a:stretch/>
        </p:blipFill>
        <p:spPr>
          <a:xfrm>
            <a:off x="5195553" y="3796884"/>
            <a:ext cx="464175" cy="7920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42C04A-C916-4ABE-B1C1-87548F0B0C3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9608" y="2149480"/>
            <a:ext cx="463336" cy="792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8905F03-340B-4BB3-82D6-A50A6104F27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9608" y="2968989"/>
            <a:ext cx="463336" cy="7925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8D47477-4EBD-4274-A8E7-03EEB8EBBFB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9608" y="1328592"/>
            <a:ext cx="46333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71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18" y="5445224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3432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3431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90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7058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404664"/>
            <a:ext cx="859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начала возьмем красный стакан и узнаем, во сколько стаканов поместится все варенье из банки (делаем так же).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771455"/>
            <a:ext cx="48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З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9C0B0756-48B6-4AA9-98B0-98A7386CA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652944" y="1251410"/>
            <a:ext cx="2645893" cy="3371380"/>
          </a:xfr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BF6A742-25B8-4B4B-8B74-00D6CA98C6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159" y="4077071"/>
            <a:ext cx="318786" cy="5457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089E547-36D5-4414-A1FB-D69748EA3ED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5924" y="2988761"/>
            <a:ext cx="317019" cy="5425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C3D8DD-F50B-402D-91B4-2496012378E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5924" y="3534480"/>
            <a:ext cx="317019" cy="5425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AA1B73E-C0ED-41D8-81D3-DF5D4EA158C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5924" y="1886195"/>
            <a:ext cx="317019" cy="5425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CAD167D-568A-4ED1-9082-DADE19F0171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5924" y="2440750"/>
            <a:ext cx="317019" cy="5425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34AED92-F327-4A89-B9B6-953A4A7282D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159" y="1327677"/>
            <a:ext cx="317019" cy="5425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E541FE2-08BE-4C1E-8E54-6B3CABE5B8A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7511" y="5185169"/>
            <a:ext cx="883997" cy="54868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41E0323-70FE-455A-BFB9-F2501D689AE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3272" y="5151999"/>
            <a:ext cx="8839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70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" y="5243840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404664"/>
            <a:ext cx="859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 юные математики. На числовой оси мы видим, что зеленых стаканов получится больше. Но у меня еще один вопрос: а на сколько? Как вы это узнали? Молодцы, все верно!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730" y="4987149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5567787"/>
            <a:ext cx="6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8902" y="5540950"/>
            <a:ext cx="530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3" name="Овал 2"/>
          <p:cNvSpPr/>
          <p:nvPr/>
        </p:nvSpPr>
        <p:spPr>
          <a:xfrm>
            <a:off x="3419872" y="5471513"/>
            <a:ext cx="1102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706" y="5445224"/>
            <a:ext cx="133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F98F30-7081-4B45-9FBA-DD40817F06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861234"/>
            <a:ext cx="2029525" cy="2760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2D34D7-FECC-454A-B99E-A5580BC956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990523"/>
            <a:ext cx="8839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6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2691-462E-411C-BD81-0D8E327338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2" y="1193702"/>
            <a:ext cx="2810500" cy="3822523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2987824" y="0"/>
            <a:ext cx="6175323" cy="3573016"/>
          </a:xfrm>
          <a:prstGeom prst="cloudCallout">
            <a:avLst>
              <a:gd name="adj1" fmla="val 61563"/>
              <a:gd name="adj2" fmla="val 236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871" y="344773"/>
            <a:ext cx="4901878" cy="309634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Я хочу поиграть с вами, ребята, в игру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</a:rPr>
              <a:t>«Молчанка».</a:t>
            </a: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Я вам буду задавать вопросы, а ответ на вопросы вы мне будете хлопать в ладоши. Самое главное условие - говорить в этой игре нельзя, можно только хлопать.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 Сколько носов у двух собак?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 Сколько ушей у двух мышей?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 Сколько хвостов у двух котов?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 Сколько пальцев на правой руке?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 Сколько глаз у светофора? Молодцы!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А сейчас я приглашаю нас отдохнуть и немного потанцевать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en-US" sz="1600" b="1" dirty="0">
                <a:latin typeface="Times New Roman"/>
                <a:ea typeface="Calibri"/>
              </a:rPr>
              <a:t>(enter)</a:t>
            </a:r>
            <a:r>
              <a:rPr lang="ru-RU" sz="1600" b="1" dirty="0">
                <a:latin typeface="Times New Roman"/>
                <a:ea typeface="Calibri"/>
              </a:rPr>
              <a:t>.</a:t>
            </a:r>
          </a:p>
        </p:txBody>
      </p:sp>
      <p:pic>
        <p:nvPicPr>
          <p:cNvPr id="4" name="Zaryadka_detskaya_-_Zajcy_delayut_zaryadku_(Gybka.com)">
            <a:hlinkClick r:id="" action="ppaction://media"/>
            <a:extLst>
              <a:ext uri="{FF2B5EF4-FFF2-40B4-BE49-F238E27FC236}">
                <a16:creationId xmlns:a16="http://schemas.microsoft.com/office/drawing/2014/main" xmlns="" id="{818F212D-20E2-49B8-B67F-8B20CE8A04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43489" y="3933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7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-57886" y="188640"/>
            <a:ext cx="5976664" cy="2808312"/>
          </a:xfrm>
          <a:prstGeom prst="cloudCallout">
            <a:avLst>
              <a:gd name="adj1" fmla="val -58976"/>
              <a:gd name="adj2" fmla="val 33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38" y="101184"/>
            <a:ext cx="5544616" cy="2555289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Моя задачка: жили-были числа (</a:t>
            </a:r>
            <a:r>
              <a:rPr lang="en-US" sz="1600" b="1" dirty="0">
                <a:latin typeface="Times New Roman"/>
                <a:ea typeface="Calibri"/>
              </a:rPr>
              <a:t>enter</a:t>
            </a:r>
            <a:r>
              <a:rPr lang="ru-RU" sz="1600" b="1" dirty="0">
                <a:latin typeface="Times New Roman"/>
                <a:ea typeface="Calibri"/>
              </a:rPr>
              <a:t>). 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Однажды они все вместе пошли гулять в Математический лес. Шли-шли и увидели развилку </a:t>
            </a:r>
            <a:r>
              <a:rPr lang="en-US" sz="1600" b="1" dirty="0">
                <a:latin typeface="Times New Roman"/>
                <a:ea typeface="Calibri"/>
              </a:rPr>
              <a:t>(enter</a:t>
            </a:r>
            <a:r>
              <a:rPr lang="ru-RU" sz="1600" b="1" dirty="0">
                <a:latin typeface="Times New Roman"/>
                <a:ea typeface="Calibri"/>
              </a:rPr>
              <a:t>). Оказывается дальше им нельзя идти всем вместе: на одной из дорожек висит знак «</a:t>
            </a:r>
            <a:r>
              <a:rPr lang="en-US" sz="1600" b="1" dirty="0">
                <a:latin typeface="Times New Roman"/>
                <a:ea typeface="Calibri"/>
              </a:rPr>
              <a:t>&lt;5</a:t>
            </a:r>
            <a:r>
              <a:rPr lang="ru-RU" sz="1600" b="1" dirty="0">
                <a:latin typeface="Times New Roman"/>
                <a:ea typeface="Calibri"/>
              </a:rPr>
              <a:t>»</a:t>
            </a:r>
            <a:r>
              <a:rPr lang="en-US" sz="1600" b="1" dirty="0">
                <a:latin typeface="Times New Roman"/>
                <a:ea typeface="Calibri"/>
              </a:rPr>
              <a:t> (enter)</a:t>
            </a:r>
            <a:r>
              <a:rPr lang="ru-RU" sz="1600" b="1" dirty="0">
                <a:latin typeface="Times New Roman"/>
                <a:ea typeface="Calibri"/>
              </a:rPr>
              <a:t>. Значит сюда должны пойти числа меньше 5. А теперь задание: разложите цифры на концах дорожек в соответствии со знаком. Назовите эти числа. Ну , что проверяем? 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en-US" sz="1600" b="1" dirty="0">
                <a:latin typeface="Times New Roman"/>
                <a:ea typeface="Calibri"/>
              </a:rPr>
              <a:t>(enter). </a:t>
            </a: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endParaRPr lang="ru-RU" sz="1600" b="1" dirty="0">
              <a:latin typeface="Times New Roman"/>
              <a:ea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4869160"/>
            <a:ext cx="4284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35996" y="4293096"/>
            <a:ext cx="54006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4293096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35996" y="4869160"/>
            <a:ext cx="54006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6056" y="5445224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44870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5032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1238" y="45015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322" y="45114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77008" y="44870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8694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0380" y="45032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7626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20465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97597" y="5173417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&lt;5</a:t>
            </a:r>
          </a:p>
        </p:txBody>
      </p:sp>
    </p:spTree>
    <p:extLst>
      <p:ext uri="{BB962C8B-B14F-4D97-AF65-F5344CB8AC3E}">
        <p14:creationId xmlns:p14="http://schemas.microsoft.com/office/powerpoint/2010/main" xmlns="" val="186660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5434 0.09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254 0.0893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54114 0.0895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54705 0.08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44323 -0.0761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4167 -0.07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44027 -0.078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43802 -0.076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43316 -0.076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286</Words>
  <Application>Microsoft Office PowerPoint</Application>
  <PresentationFormat>Экран (4:3)</PresentationFormat>
  <Paragraphs>31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- Привет ребята.  Вы проснулись? Улыбнулись? Вы оделись? В сад примчались? Подружились? Вот теперь мы дружные в пути друг другу нужные!  Ребята, Дим Димыч уехал с родителями к бабушке в гости и нам стало скучно, т.к. все приборы мы уже починили, и мы решили прийти в детский сад и поиграть с вами. Мы любим не только чинить приборы, но и заниматься математикой. Иногда мы с Ноликом вместе решаем математические задачки. Но нам попадаются такие задания, с которыми ни я, ни он справиться не можем.  А вы любите решать математические задачки?  Тогда помогите нам пожалуйста. Согласны?</vt:lpstr>
      <vt:lpstr>Слайд 4</vt:lpstr>
      <vt:lpstr>Слайд 5</vt:lpstr>
      <vt:lpstr>Слайд 6</vt:lpstr>
      <vt:lpstr>Слайд 7</vt:lpstr>
      <vt:lpstr>Я хочу поиграть с вами, ребята, в игру «Молчанка». Я вам буду задавать вопросы, а ответ на вопросы вы мне будете хлопать в ладоши. Самое главное условие - говорить в этой игре нельзя, можно только хлопать. - Сколько носов у двух собак? - Сколько ушей у двух мышей? - Сколько хвостов у двух котов? - Сколько пальцев на правой руке? - Сколько глаз у светофора? Молодцы! А сейчас я приглашаю нас отдохнуть и немного потанцевать (enter).</vt:lpstr>
      <vt:lpstr>   Моя задачка: жили-были числа (enter).  Однажды они все вместе пошли гулять в Математический лес. Шли-шли и увидели развилку (enter). Оказывается дальше им нельзя идти всем вместе: на одной из дорожек висит знак «&lt;5» (enter). Значит сюда должны пойти числа меньше 5. А теперь задание: разложите цифры на концах дорожек в соответствии со знаком. Назовите эти числа. Ну , что проверяем?  (enter).   </vt:lpstr>
      <vt:lpstr>Молодцы ребята, справились и с этими заданиями.  Нолик очень любит сюрпризы, и напоследок он вам приготовил сюрприз. Чтобы его найти нужно: Встать спиной к двери спальни, сделать вперед 5 шагов, затем повернуть направо и сделать вперед 3 шага, затем повернуть еще раз направо и сделать вперед … шагов. Сюрприз вверху. Вот мы и нашли сюрприз. Наши приключения подошли к концу, но прежде чем открыть сюрприз, скажите Что вам наиболее запомнилось? Открывайте сюрприз, а нам пора.  Покааа.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Elena</cp:lastModifiedBy>
  <cp:revision>70</cp:revision>
  <dcterms:created xsi:type="dcterms:W3CDTF">2019-08-26T08:26:44Z</dcterms:created>
  <dcterms:modified xsi:type="dcterms:W3CDTF">2020-10-16T07:44:49Z</dcterms:modified>
</cp:coreProperties>
</file>