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F4B4A-B8B2-4F5F-A06C-BC24F0F7EB83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9789-7727-418C-813E-2DBE0E372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D2C3E-19B2-4647-ACD5-AE3918415787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8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B769B-AB08-4C7C-97E0-AF5CA76574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AEF58-1741-4467-874C-A7592F0D9344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1AE0C-EFF8-4537-9C04-9B408E8AB6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3CA63-7327-4C27-A956-461F38212CFD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F5683-0BA3-4336-A257-29FA0E15A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98E91-455B-416F-BD15-3B2F342FEC75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A4C78-9867-493A-80AE-47AF17AB0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33E42-E810-4643-8F28-089668E1B4DB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DF337-42E4-4497-A9AF-16B0FD721D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4B17D-5765-49D3-8BCE-0F9B97359B79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7F2DE-5BEE-45F3-BA60-9BE59F876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BDBE0-194A-403A-8F3C-3B1ECF8ED3E0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EFF8D-069A-4950-988D-6B5BE21CD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Дата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BC339A-74E4-441C-A8B4-23CAB272EC35}" type="datetimeFigureOut">
              <a:rPr lang="ru-RU"/>
              <a:pPr>
                <a:defRPr/>
              </a:pPr>
              <a:t>13.01.2017</a:t>
            </a:fld>
            <a:endParaRPr lang="ru-RU"/>
          </a:p>
        </p:txBody>
      </p:sp>
      <p:sp>
        <p:nvSpPr>
          <p:cNvPr id="14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3161BB-E65A-44B9-99A1-B1BC0F82EE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1" r:id="rId5"/>
    <p:sldLayoutId id="2147483706" r:id="rId6"/>
    <p:sldLayoutId id="2147483700" r:id="rId7"/>
    <p:sldLayoutId id="2147483699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1916113"/>
            <a:ext cx="8515350" cy="2884487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Дополнительная общеразвивающая программа физкультурно-спортивной направленности </a:t>
            </a:r>
          </a:p>
          <a:p>
            <a:pPr algn="ctr" eaLnBrk="1" hangingPunct="1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МАДОУ ЦРР-детский сад № 104</a:t>
            </a: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«ШКОЛА МЯЧА»</a:t>
            </a:r>
          </a:p>
          <a:p>
            <a:pPr algn="ctr" eaLnBrk="1" hangingPunct="1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(возраст обучающихся с 3-7 лет)</a:t>
            </a:r>
            <a:endParaRPr lang="ru-RU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>
              <a:solidFill>
                <a:srgbClr val="443329"/>
              </a:solidFill>
              <a:latin typeface="Franklin Gothic Book" pitchFamily="34" charset="0"/>
            </a:endParaRPr>
          </a:p>
        </p:txBody>
      </p:sp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151063" y="269875"/>
            <a:ext cx="48418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9525" algn="ctr"/>
            <a:r>
              <a:rPr lang="ru-RU" sz="120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</a:t>
            </a:r>
            <a:endParaRPr lang="ru-RU" sz="1000">
              <a:latin typeface="Times New Roman" pitchFamily="18" charset="0"/>
              <a:cs typeface="Times New Roman" pitchFamily="18" charset="0"/>
            </a:endParaRPr>
          </a:p>
          <a:p>
            <a:pPr indent="9525" algn="ctr"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Центр развития ребенка – детский сад № 104</a:t>
            </a:r>
          </a:p>
          <a:p>
            <a:pPr indent="9525" algn="ctr" eaLnBrk="0" hangingPunct="0"/>
            <a:endParaRPr lang="ru-RU" sz="1000">
              <a:latin typeface="Times New Roman" pitchFamily="18" charset="0"/>
              <a:cs typeface="Times New Roman" pitchFamily="18" charset="0"/>
            </a:endParaRPr>
          </a:p>
          <a:p>
            <a:pPr indent="9525" algn="ctr"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620041, г. Екатеринбург, ул. Сулимова ,67 тел/факс: (343) 341-04-25, </a:t>
            </a:r>
            <a:endParaRPr lang="ru-RU" sz="1000">
              <a:latin typeface="Times New Roman" pitchFamily="18" charset="0"/>
              <a:cs typeface="Times New Roman" pitchFamily="18" charset="0"/>
            </a:endParaRPr>
          </a:p>
          <a:p>
            <a:pPr indent="9525" algn="ctr" eaLnBrk="0" hangingPunct="0"/>
            <a:r>
              <a:rPr lang="en-US" sz="12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zvezda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-104 @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-сайт: 104.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tvoysadik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200">
                <a:latin typeface="Times New Roman" pitchFamily="18" charset="0"/>
                <a:cs typeface="Times New Roman" pitchFamily="18" charset="0"/>
              </a:rPr>
              <a:t>ru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stCxn id="10242" idx="1"/>
            <a:endCxn id="10242" idx="3"/>
          </p:cNvCxnSpPr>
          <p:nvPr/>
        </p:nvCxnSpPr>
        <p:spPr>
          <a:xfrm>
            <a:off x="2151063" y="777875"/>
            <a:ext cx="48418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/>
          <p:cNvSpPr txBox="1">
            <a:spLocks noChangeArrowheads="1"/>
          </p:cNvSpPr>
          <p:nvPr/>
        </p:nvSpPr>
        <p:spPr bwMode="auto">
          <a:xfrm>
            <a:off x="395288" y="260350"/>
            <a:ext cx="727233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Формирование стремления к здоровому образу жизни, развитие двигательных навыков и умений в процессе обучения детей элементам спортивной игры баскетбол.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 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3850" y="987425"/>
            <a:ext cx="7494588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b="1" u="sng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r>
              <a:rPr lang="ru-RU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u="sng">
              <a:solidFill>
                <a:srgbClr val="FF0000"/>
              </a:solidFill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формирование устойчивого интереса к игре с элементами спорта, спортивным упражнениям, желание использовать их в самостоятельной двигательной деятельности;</a:t>
            </a:r>
            <a:endParaRPr lang="ru-RU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обогащение двигательного опыта дошкольников новыми двигательными действиями, содействие развитию двигательных способностей; обучение правильной технике выполнения элементов спортивной игры;</a:t>
            </a:r>
            <a:endParaRPr lang="ru-RU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развитие психических процессов: восприятия, внимания, памяти, мышления;</a:t>
            </a:r>
            <a:endParaRPr lang="ru-RU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воспитание положительных морально-волевых качеств;</a:t>
            </a:r>
            <a:endParaRPr lang="ru-RU"/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формирование навыков и стереотипов здорового образа жизни.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260350"/>
            <a:ext cx="8569325" cy="5761038"/>
          </a:xfrm>
        </p:spPr>
        <p:txBody>
          <a:bodyPr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  реализации программы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Личностно – ориентированные принципы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адаптивности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развития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психологической комфортности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б)Культурно- ориентированные принципы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целостности содержания образования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смыслового отношения к миру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 систематичности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ориентировочной функции знаний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овладения культурой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Деятельностно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ориентированные принципы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обучения деятельности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опоры на предшествующее (спонтанное) развитие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Креативный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научности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комплексности и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интегративности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6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адресованности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преемственности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взаимодействия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результативности и гарантированности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Рисунок 3" descr="20150830_09483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908050"/>
            <a:ext cx="39497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549275"/>
            <a:ext cx="8443912" cy="2522538"/>
          </a:xfrm>
        </p:spPr>
        <p:txBody>
          <a:bodyPr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Уровень усвоения двигательных умений и навыков движений с мячом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 процесс обучения подвижным играм с элементами спорта входит: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Общая физическая подготовка – ОФП и специальная подготовка – СФП;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Технико-тактическая подготовка;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Нравственно-волевая подготовка</a:t>
            </a:r>
            <a:endParaRPr lang="ru-RU" sz="2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+mn-lt"/>
            </a:endParaRPr>
          </a:p>
        </p:txBody>
      </p:sp>
      <p:pic>
        <p:nvPicPr>
          <p:cNvPr id="13314" name="Рисунок 3" descr="20150830_09491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068638"/>
            <a:ext cx="3494087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Рисунок 4" descr="20151013_091204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3789363"/>
            <a:ext cx="42132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188913"/>
            <a:ext cx="8588375" cy="1990725"/>
          </a:xfrm>
        </p:spPr>
        <p:txBody>
          <a:bodyPr/>
          <a:lstStyle/>
          <a:p>
            <a:pPr lvl="1" eaLnBrk="1" hangingPunct="1"/>
            <a:endParaRPr lang="ru-RU" sz="2900" b="1" u="sng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endParaRPr lang="ru-RU" smtClean="0">
              <a:latin typeface="Franklin Gothic Book" pitchFamily="34" charset="0"/>
            </a:endParaRPr>
          </a:p>
        </p:txBody>
      </p:sp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611188" y="260350"/>
            <a:ext cx="7561262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Характеристики развития дошкольника по физической культуре</a:t>
            </a:r>
            <a:endParaRPr lang="ru-RU" u="sng">
              <a:solidFill>
                <a:srgbClr val="FF0000"/>
              </a:solidFill>
            </a:endParaRPr>
          </a:p>
          <a:p>
            <a:pPr eaLnBrk="0" hangingPunct="0"/>
            <a:endParaRPr lang="ru-RU" sz="1600" i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1600" b="1" i="1">
                <a:latin typeface="Times New Roman" pitchFamily="18" charset="0"/>
                <a:cs typeface="Times New Roman" pitchFamily="18" charset="0"/>
              </a:rPr>
              <a:t>Младшая группа (с 3-4 лет)</a:t>
            </a:r>
            <a:r>
              <a:rPr lang="ru-RU" sz="1600" b="1">
                <a:latin typeface="Franklin Gothic Book" pitchFamily="34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Ребенок начинает осваивать основные движения, обнаруживая при выполнении физических упражнений стремление к целеполаганию (быстро пробежать, дальше прыгнуть, точно воспроизвести движение и др.)</a:t>
            </a:r>
          </a:p>
          <a:p>
            <a:pPr eaLnBrk="0" hangingPunct="0"/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i="1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1600" i="1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684213" y="2205038"/>
            <a:ext cx="67675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i="1">
                <a:latin typeface="Times New Roman" pitchFamily="18" charset="0"/>
                <a:cs typeface="Times New Roman" pitchFamily="18" charset="0"/>
              </a:rPr>
              <a:t>Средняя группа (с 4-5 лет)</a:t>
            </a:r>
            <a:r>
              <a:rPr lang="ru-RU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Ребенок способен активно и осознанно усваивать разучиваемые движения, их элементы, что позволяет ему расширять и обогащать репертуар уже освоенных основных движений более сложными.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684213" y="3644900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Times New Roman" pitchFamily="18" charset="0"/>
                <a:cs typeface="Times New Roman" pitchFamily="18" charset="0"/>
              </a:rPr>
              <a:t>Старшая группа (с 5-6 лет)</a:t>
            </a:r>
            <a:r>
              <a:rPr lang="ru-RU">
                <a:latin typeface="Franklin Gothic Book" pitchFamily="34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Ребенок этого возраста способен к освоению сложных движений: может пройти по неширокой скамейке и при этом даже перешагнуть небольшое препятствие; умеет отбивать мяч о землю одной рукой несколько раз подряд</a:t>
            </a:r>
            <a:r>
              <a:rPr lang="ru-RU" b="1" i="1">
                <a:latin typeface="Times New Roman" pitchFamily="18" charset="0"/>
                <a:cs typeface="Times New Roman" pitchFamily="18" charset="0"/>
              </a:rPr>
              <a:t> 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755650" y="4941888"/>
            <a:ext cx="6840538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Times New Roman" pitchFamily="18" charset="0"/>
                <a:cs typeface="Times New Roman" pitchFamily="18" charset="0"/>
              </a:rPr>
              <a:t>Подготовительная группа (с 6-7 лет)</a:t>
            </a:r>
            <a:r>
              <a:rPr lang="ru-RU" b="1">
                <a:latin typeface="Franklin Gothic Book" pitchFamily="34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Совершенствуются ходьба, бег, шаги становятся равномерными, увеличивается их длина, появляется гармония в движениях рук и ног. Ребенок способен быстро перемещаться, ходить и бегать, держать правильную осанку.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2420938"/>
            <a:ext cx="8458200" cy="914400"/>
          </a:xfrm>
        </p:spPr>
        <p:txBody>
          <a:bodyPr>
            <a:normAutofit fontScale="25000" lnSpcReduction="20000"/>
          </a:bodyPr>
          <a:lstStyle/>
          <a:p>
            <a:pPr lvl="1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Методы работы с детьми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Наглядные</a:t>
            </a:r>
            <a:r>
              <a:rPr lang="ru-RU" sz="7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 движения, слуховые и зрительные ориентиры, имитация.</a:t>
            </a:r>
          </a:p>
          <a:p>
            <a:pPr lvl="1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i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Словесные</a:t>
            </a:r>
            <a:r>
              <a:rPr lang="ru-RU" sz="7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название упражнения, объяснение, указания, пояснения, распоряжения, команды, описание, анализ действия, оценка, вопросы к детям, словесные инструкции.</a:t>
            </a:r>
          </a:p>
          <a:p>
            <a:pPr lvl="1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i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Практические</a:t>
            </a:r>
            <a:r>
              <a:rPr lang="ru-RU" sz="7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выполнение упражнений без изменений и с изменениями, практическое опробование, проведение упражнений в игровой и соревновательной форме, выполнение упражнений в различных условиях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+mn-lt"/>
            </a:endParaRPr>
          </a:p>
        </p:txBody>
      </p:sp>
      <p:pic>
        <p:nvPicPr>
          <p:cNvPr id="15362" name="Рисунок 3" descr="20151013_09171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3644900"/>
            <a:ext cx="44291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</TotalTime>
  <Words>440</Words>
  <Application>Microsoft Office PowerPoint</Application>
  <PresentationFormat>Экран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ОКСАНА</dc:creator>
  <cp:lastModifiedBy>Elena</cp:lastModifiedBy>
  <cp:revision>7</cp:revision>
  <dcterms:created xsi:type="dcterms:W3CDTF">2015-10-24T19:51:30Z</dcterms:created>
  <dcterms:modified xsi:type="dcterms:W3CDTF">2017-01-13T06:47:16Z</dcterms:modified>
</cp:coreProperties>
</file>