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57" r:id="rId6"/>
    <p:sldId id="270" r:id="rId7"/>
    <p:sldId id="265" r:id="rId8"/>
    <p:sldId id="266" r:id="rId9"/>
    <p:sldId id="267" r:id="rId10"/>
    <p:sldId id="268" r:id="rId11"/>
    <p:sldId id="271" r:id="rId12"/>
    <p:sldId id="272" r:id="rId13"/>
    <p:sldId id="274" r:id="rId14"/>
    <p:sldId id="273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SkazkaForSerge"/>
      <p:regular r:id="rId2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D1E1B"/>
    <a:srgbClr val="CC0066"/>
    <a:srgbClr val="C42A26"/>
    <a:srgbClr val="820041"/>
    <a:srgbClr val="A42320"/>
    <a:srgbClr val="B05408"/>
    <a:srgbClr val="993300"/>
    <a:srgbClr val="BE28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3012" y="-1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31849-E620-4C47-BBCD-5E0EE08DD3D3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FA467-C215-41A5-8D43-F2E1AC7D5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BDBFF-CC6F-48F9-82FF-33D97EBC6655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951D0-DE93-4A99-94FA-63AB1A6E8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250C-5A77-48DB-848A-00744BD9F822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0B2F-BDAD-4019-B7B4-97790AD86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DC0AC-C41E-49C0-AA0F-21FCAEB23464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46117-EE1D-4580-A371-F1F2CB150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EC73-0245-4A9A-B939-7B3F8EC34B09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76C32-3B44-4AA7-99CF-73F62DD57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461CE-A6B7-4DF8-B9BA-1CD8DDFFD749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E8E64-08C6-47F1-83DD-23785720A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A6A98-5765-4598-A074-22DD3667D14F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0D046-C3F2-40CF-89BD-408CE3A0E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B8389-80E2-44AE-B2B7-397459D24ADE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07136-EA3E-473D-B43D-0999CB4A6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87C85-21AF-43E3-A30B-96AA3CCAD440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11CB8-565B-4302-9F3E-535E8C3F2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0E9AA-1DF0-41AE-9748-0388EB5180B6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2348C-96D5-4450-8027-1DE269705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6B8B6-386A-4038-9065-755FCC9348CE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32C8B-F90C-4EA1-9B53-56D069055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D89C02-C17E-4F7F-9B8C-08042038F4DC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7AA3DC-1F16-4EEA-953E-145C59F69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104.tvoysadik.ru/site/pub?id=29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6600" y="533400"/>
            <a:ext cx="5486400" cy="1676400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1400" dirty="0">
                <a:solidFill>
                  <a:prstClr val="black"/>
                </a:solidFill>
              </a:rPr>
              <a:t>Муниципальное автономное дошкольное образовательное учреждение </a:t>
            </a:r>
            <a:br>
              <a:rPr lang="ru-RU" altLang="ru-RU" sz="1400" dirty="0">
                <a:solidFill>
                  <a:prstClr val="black"/>
                </a:solidFill>
              </a:rPr>
            </a:br>
            <a:r>
              <a:rPr lang="ru-RU" altLang="ru-RU" sz="1400" dirty="0" smtClean="0">
                <a:solidFill>
                  <a:prstClr val="black"/>
                </a:solidFill>
              </a:rPr>
              <a:t>Центр </a:t>
            </a:r>
            <a:r>
              <a:rPr lang="ru-RU" altLang="ru-RU" sz="1400" dirty="0">
                <a:solidFill>
                  <a:prstClr val="black"/>
                </a:solidFill>
              </a:rPr>
              <a:t>развития </a:t>
            </a:r>
            <a:r>
              <a:rPr lang="ru-RU" altLang="ru-RU" sz="1400" dirty="0" smtClean="0">
                <a:solidFill>
                  <a:prstClr val="black"/>
                </a:solidFill>
              </a:rPr>
              <a:t>ребенка- </a:t>
            </a:r>
            <a:r>
              <a:rPr lang="ru-RU" altLang="ru-RU" sz="1400" dirty="0">
                <a:solidFill>
                  <a:prstClr val="black"/>
                </a:solidFill>
              </a:rPr>
              <a:t>детский сад №104 </a:t>
            </a:r>
            <a:endParaRPr lang="ru-RU" sz="1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8200" y="2057400"/>
            <a:ext cx="3505200" cy="3352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4BACC6">
                    <a:lumMod val="50000"/>
                  </a:srgbClr>
                </a:solidFill>
                <a:latin typeface="Calibri"/>
              </a:rPr>
              <a:t>Консультация для родителей вновь поступающих детей.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>
                <a:solidFill>
                  <a:srgbClr val="A42320"/>
                </a:solidFill>
                <a:latin typeface="+mj-lt"/>
              </a:rPr>
              <a:t>«Давайте знакомиться»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dirty="0">
              <a:solidFill>
                <a:schemeClr val="tx1"/>
              </a:solidFill>
              <a:latin typeface="SkazkaForSerg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Группа «Птички»</a:t>
            </a:r>
          </a:p>
        </p:txBody>
      </p:sp>
      <p:pic>
        <p:nvPicPr>
          <p:cNvPr id="5122" name="Picture 2" descr="C:\Users\User\Desktop\20200825_1344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524000"/>
            <a:ext cx="2546350" cy="4525963"/>
          </a:xfrm>
        </p:spPr>
      </p:pic>
      <p:pic>
        <p:nvPicPr>
          <p:cNvPr id="5123" name="Picture 3" descr="C:\Users\User\Desktop\20200825_1342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4188" y="1524000"/>
            <a:ext cx="3935412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Группа « Фантазеры»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219200"/>
            <a:ext cx="4495800" cy="37449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667000"/>
            <a:ext cx="30273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Группа « Пчелки»»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91200" y="1676400"/>
            <a:ext cx="2787650" cy="4191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76400"/>
            <a:ext cx="403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5800"/>
            <a:ext cx="7924800" cy="42973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3000" smtClean="0">
                <a:cs typeface="Times New Roman" pitchFamily="18" charset="0"/>
              </a:rPr>
              <a:t>	Перед первым выходом ребенка в группу детского сада,  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3000" smtClean="0">
                <a:cs typeface="Times New Roman" pitchFamily="18" charset="0"/>
              </a:rPr>
              <a:t>накануне необходимо позвонить по телефону 341-04-25 до 12.00 и поставить ребёнка на питание. 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3000" smtClean="0">
                <a:cs typeface="Times New Roman" pitchFamily="18" charset="0"/>
              </a:rPr>
              <a:t>С собой принести справку от врача и эпидблагополучии, если ребенок заболел, то  необходимо позвонить по этому же телефону.</a:t>
            </a:r>
            <a:endParaRPr lang="ru-RU" sz="1900" smtClean="0">
              <a:cs typeface="Times New Roman" pitchFamily="18" charset="0"/>
            </a:endParaRPr>
          </a:p>
          <a:p>
            <a:pPr marL="0" indent="0"/>
            <a:endParaRPr lang="ru-RU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7388" y="3657600"/>
            <a:ext cx="835025" cy="1292225"/>
          </a:xfr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503363"/>
            <a:ext cx="8350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9175" y="228600"/>
            <a:ext cx="8350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5875" y="5200650"/>
            <a:ext cx="8350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1295400"/>
            <a:ext cx="8350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586288"/>
            <a:ext cx="8350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625" y="949325"/>
            <a:ext cx="8350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7488" y="990600"/>
            <a:ext cx="8350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00200" y="2895600"/>
            <a:ext cx="6199188" cy="1446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До встречи! </a:t>
            </a:r>
            <a:endParaRPr lang="ru-RU" sz="88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4019550" cy="3705225"/>
          </a:xfrm>
        </p:spPr>
        <p:txBody>
          <a:bodyPr>
            <a:normAutofit/>
          </a:bodyPr>
          <a:lstStyle/>
          <a:p>
            <a:r>
              <a:rPr lang="ru-RU" sz="2900" b="1" smtClean="0">
                <a:solidFill>
                  <a:srgbClr val="C42A26"/>
                </a:solidFill>
                <a:latin typeface="Calibri" pitchFamily="34" charset="0"/>
              </a:rPr>
              <a:t/>
            </a:r>
            <a:br>
              <a:rPr lang="ru-RU" sz="2900" b="1" smtClean="0">
                <a:solidFill>
                  <a:srgbClr val="C42A26"/>
                </a:solidFill>
                <a:latin typeface="Calibri" pitchFamily="34" charset="0"/>
              </a:rPr>
            </a:br>
            <a:r>
              <a:rPr lang="ru-RU" sz="2900" b="1" smtClean="0">
                <a:solidFill>
                  <a:srgbClr val="C42A26"/>
                </a:solidFill>
                <a:latin typeface="Calibri" pitchFamily="34" charset="0"/>
              </a:rPr>
              <a:t/>
            </a:r>
            <a:br>
              <a:rPr lang="ru-RU" sz="2900" b="1" smtClean="0">
                <a:solidFill>
                  <a:srgbClr val="C42A26"/>
                </a:solidFill>
                <a:latin typeface="Calibri" pitchFamily="34" charset="0"/>
              </a:rPr>
            </a:br>
            <a:r>
              <a:rPr lang="ru-RU" sz="2900" b="1" smtClean="0">
                <a:solidFill>
                  <a:srgbClr val="C42A26"/>
                </a:solidFill>
                <a:latin typeface="Calibri" pitchFamily="34" charset="0"/>
              </a:rPr>
              <a:t>Цель: познакомить родителей с условиями адаптации и с поступлением детей в детский сад. </a:t>
            </a:r>
            <a:endParaRPr lang="ru-RU" sz="2900" b="1" smtClean="0">
              <a:solidFill>
                <a:srgbClr val="C42A2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38" name="Picture 2" descr="C:\Users\User\Desktop\PICT0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152400"/>
            <a:ext cx="4694238" cy="6675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-облако 9"/>
          <p:cNvSpPr/>
          <p:nvPr/>
        </p:nvSpPr>
        <p:spPr>
          <a:xfrm>
            <a:off x="1446213" y="2287588"/>
            <a:ext cx="2438400" cy="20320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>
                <a:solidFill>
                  <a:srgbClr val="10253F"/>
                </a:solidFill>
                <a:cs typeface="Times New Roman" pitchFamily="18" charset="0"/>
              </a:rPr>
              <a:t>Воспитатель группы №2  «Пчелки» Бороздина Ольга Сергеевна</a:t>
            </a:r>
            <a:r>
              <a:rPr lang="ru-RU">
                <a:solidFill>
                  <a:srgbClr val="10253F"/>
                </a:solidFill>
                <a:cs typeface="Times New Roman" pitchFamily="18" charset="0"/>
              </a:rPr>
              <a:t>. </a:t>
            </a:r>
            <a:endParaRPr lang="ru-RU">
              <a:solidFill>
                <a:srgbClr val="10253F"/>
              </a:solidFill>
              <a:cs typeface="Arial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886200" y="2590800"/>
            <a:ext cx="2438400" cy="17526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>
                <a:solidFill>
                  <a:srgbClr val="10253F"/>
                </a:solidFill>
                <a:cs typeface="Times New Roman" pitchFamily="18" charset="0"/>
              </a:rPr>
              <a:t>Воспитатель группы №3 «Зайчики»  Анисимова  Юлия Георгиевна.</a:t>
            </a:r>
            <a:endParaRPr lang="ru-RU" sz="1400" b="1">
              <a:solidFill>
                <a:srgbClr val="10253F"/>
              </a:solidFill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ru-RU" sz="160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	                      </a:t>
            </a:r>
            <a:r>
              <a:rPr lang="ru-RU" sz="2000" smtClean="0">
                <a:ea typeface="Times New Roman" pitchFamily="18" charset="0"/>
                <a:cs typeface="Calibri" pitchFamily="34" charset="0"/>
              </a:rPr>
              <a:t>Здравствуйте, уважаемые родители!</a:t>
            </a:r>
          </a:p>
          <a:p>
            <a:pPr marL="0" indent="0">
              <a:buFont typeface="Arial" charset="0"/>
              <a:buNone/>
            </a:pPr>
            <a:r>
              <a:rPr lang="ru-RU" sz="2000" smtClean="0">
                <a:ea typeface="Times New Roman" pitchFamily="18" charset="0"/>
                <a:cs typeface="Calibri" pitchFamily="34" charset="0"/>
              </a:rPr>
              <a:t> 	Вы решили отдать ребенка в детский сад. Мы рады малышам</a:t>
            </a:r>
            <a:r>
              <a:rPr lang="ru-RU" sz="2000" smtClean="0">
                <a:cs typeface="Calibri" pitchFamily="34" charset="0"/>
              </a:rPr>
              <a:t>!</a:t>
            </a:r>
          </a:p>
          <a:p>
            <a:pPr marL="0" indent="0" algn="ctr">
              <a:buFont typeface="Arial" charset="0"/>
              <a:buNone/>
            </a:pPr>
            <a:r>
              <a:rPr lang="ru-RU" sz="2000" smtClean="0">
                <a:cs typeface="Times New Roman" pitchFamily="18" charset="0"/>
              </a:rPr>
              <a:t> В 2020-2021 учебном году в нашем детском  саду будут функционировать   три   группы младшего возраста</a:t>
            </a:r>
            <a:r>
              <a:rPr lang="ru-RU" sz="2000" smtClean="0">
                <a:cs typeface="Calibri" pitchFamily="34" charset="0"/>
              </a:rPr>
              <a:t> (3-4 лет)</a:t>
            </a:r>
          </a:p>
          <a:p>
            <a:pPr marL="0" indent="0">
              <a:buFont typeface="Arial" charset="0"/>
              <a:buNone/>
            </a:pPr>
            <a:endParaRPr lang="ru-RU" sz="1400" smtClean="0"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ru-RU" sz="800" smtClean="0">
                <a:solidFill>
                  <a:srgbClr val="10253F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15364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5838" y="4141788"/>
            <a:ext cx="16351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3" descr="Воздушный шар Пчелка Майя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9788" y="4354513"/>
            <a:ext cx="21304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5" descr="Центр помощи детям в Усть-Катаве - ЕСЛИ РЕБЕНОК - ФАНТАЗ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294188"/>
            <a:ext cx="2587625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Выноска-облако 12"/>
          <p:cNvSpPr/>
          <p:nvPr/>
        </p:nvSpPr>
        <p:spPr>
          <a:xfrm>
            <a:off x="6629400" y="2438400"/>
            <a:ext cx="2209800" cy="185578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>
                <a:solidFill>
                  <a:schemeClr val="tx1"/>
                </a:solidFill>
                <a:cs typeface="Times New Roman" pitchFamily="18" charset="0"/>
              </a:rPr>
              <a:t>Воспитатель группы  №11 «Фантазеры» Магомедова  Заира  Михайловна.</a:t>
            </a:r>
            <a:endParaRPr lang="ru-RU" sz="1400" b="1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2400" smtClean="0">
                <a:cs typeface="Times New Roman" pitchFamily="18" charset="0"/>
              </a:rPr>
              <a:t>2 группы раннего возраста для детей с 2 лет. </a:t>
            </a:r>
            <a:endParaRPr lang="ru-RU" sz="240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4038" y="4648200"/>
            <a:ext cx="167005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1905000" y="2209800"/>
            <a:ext cx="2590800" cy="22098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tx1"/>
                </a:solidFill>
                <a:cs typeface="Times New Roman" pitchFamily="18" charset="0"/>
              </a:rPr>
              <a:t>Воспитатель группы №1 «Птички» Айгишева Елена Аликовна.</a:t>
            </a:r>
            <a:endParaRPr lang="ru-RU" b="1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6388" name="Picture 4" descr="Детский клуб РАДУГА | Внимание Знайка!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2400" y="4114800"/>
            <a:ext cx="24860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5638800" y="1143000"/>
            <a:ext cx="3276600" cy="274637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tx1"/>
                </a:solidFill>
                <a:cs typeface="Times New Roman" pitchFamily="18" charset="0"/>
              </a:rPr>
              <a:t>Воспитатель группы №5 «Знайки» кратковременного пребывания  детей  в ДОУ Рыжова Надежда  Николаевна.</a:t>
            </a:r>
            <a:endParaRPr lang="ru-RU" b="1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381000"/>
            <a:ext cx="80010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0">
                <a:solidFill>
                  <a:srgbClr val="C42A26"/>
                </a:solidFill>
                <a:latin typeface="Calibri"/>
                <a:ea typeface="+mj-ea"/>
                <a:cs typeface="+mj-cs"/>
              </a:rPr>
              <a:t>Благоприятные условия для комфортной адаптации. </a:t>
            </a:r>
            <a:endParaRPr lang="ru-RU" sz="3200" kern="0" dirty="0">
              <a:solidFill>
                <a:srgbClr val="C42A26"/>
              </a:solidFill>
              <a:latin typeface="+mn-lt"/>
              <a:cs typeface="+mn-c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14600" y="2362200"/>
            <a:ext cx="1800225" cy="1008063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ru-RU" sz="1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Расскажите ребенку, что такое детский сад, зачем туда ходят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267200" y="1905000"/>
            <a:ext cx="1770063" cy="1330325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ru-RU" sz="1000" b="1">
                <a:latin typeface="Times New Roman" pitchFamily="18" charset="0"/>
                <a:cs typeface="Times New Roman" pitchFamily="18" charset="0"/>
              </a:rPr>
              <a:t>Расскажите, что его там ждут  дети и воспитатель, которая станет заботиться о тебе и других малышах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943600" y="1360488"/>
            <a:ext cx="1960563" cy="1493837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ru-RU" sz="1000" b="1">
                <a:latin typeface="Times New Roman" pitchFamily="18" charset="0"/>
                <a:cs typeface="Times New Roman" pitchFamily="18" charset="0"/>
              </a:rPr>
              <a:t>Когда вы идете мимо детского сада, с радостью напоминайте ребенку о том, как ему повезло – скоро он тоже сможет сюда ходить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781800" y="2570163"/>
            <a:ext cx="2133600" cy="154463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ru-RU" sz="1000" b="1">
                <a:latin typeface="Times New Roman" pitchFamily="18" charset="0"/>
                <a:cs typeface="Times New Roman" pitchFamily="18" charset="0"/>
              </a:rPr>
              <a:t>Для легкой адаптации в детском саду есть определенный режим дня, который вам, родителям, стоит соблюдать дома.</a:t>
            </a:r>
            <a:endParaRPr lang="ru-RU" sz="10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037263" y="3810000"/>
            <a:ext cx="1735137" cy="1295400"/>
          </a:xfrm>
          <a:prstGeom prst="ellipse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ru-RU" sz="1000" b="1">
                <a:latin typeface="Times New Roman" pitchFamily="18" charset="0"/>
                <a:cs typeface="Times New Roman" pitchFamily="18" charset="0"/>
              </a:rPr>
              <a:t>Дома режим должен быть примерно одинаковым с детским садом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038600" y="3962400"/>
            <a:ext cx="2065338" cy="1436688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ru-RU" sz="1000" b="1">
                <a:latin typeface="Times New Roman" pitchFamily="18" charset="0"/>
                <a:cs typeface="Times New Roman" pitchFamily="18" charset="0"/>
              </a:rPr>
              <a:t>Если вы привели ребенка в детский сад его необходимо отпустить и доверить воспитателю без долгих расставаний по утрам.</a:t>
            </a:r>
            <a:endParaRPr lang="ru-RU" sz="10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416" name="Овал 10"/>
          <p:cNvSpPr>
            <a:spLocks noChangeArrowheads="1"/>
          </p:cNvSpPr>
          <p:nvPr/>
        </p:nvSpPr>
        <p:spPr bwMode="auto">
          <a:xfrm>
            <a:off x="2181225" y="4252913"/>
            <a:ext cx="1857375" cy="1219200"/>
          </a:xfrm>
          <a:prstGeom prst="ellipse">
            <a:avLst/>
          </a:prstGeom>
          <a:solidFill>
            <a:srgbClr val="FAC09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b="1">
                <a:latin typeface="Times New Roman" pitchFamily="18" charset="0"/>
                <a:cs typeface="Times New Roman" pitchFamily="18" charset="0"/>
              </a:rPr>
              <a:t>Долгие расставания, это долгие слезы и стресс для малыша. </a:t>
            </a:r>
            <a:endParaRPr lang="ru-RU" sz="1000" b="1"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17417" name="Прямая соединительная линия 11"/>
          <p:cNvCxnSpPr>
            <a:cxnSpLocks noChangeShapeType="1"/>
          </p:cNvCxnSpPr>
          <p:nvPr/>
        </p:nvCxnSpPr>
        <p:spPr bwMode="auto">
          <a:xfrm flipH="1" flipV="1">
            <a:off x="1371600" y="1219200"/>
            <a:ext cx="269875" cy="519113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7418" name="Прямая соединительная линия 13"/>
          <p:cNvCxnSpPr>
            <a:cxnSpLocks noChangeShapeType="1"/>
          </p:cNvCxnSpPr>
          <p:nvPr/>
        </p:nvCxnSpPr>
        <p:spPr bwMode="auto">
          <a:xfrm flipV="1">
            <a:off x="2590800" y="1277938"/>
            <a:ext cx="400050" cy="360362"/>
          </a:xfrm>
          <a:prstGeom prst="line">
            <a:avLst/>
          </a:prstGeom>
          <a:noFill/>
          <a:ln w="38100" algn="ctr">
            <a:solidFill>
              <a:srgbClr val="262626"/>
            </a:solidFill>
            <a:round/>
            <a:headEnd/>
            <a:tailEnd/>
          </a:ln>
        </p:spPr>
      </p:cxnSp>
      <p:sp>
        <p:nvSpPr>
          <p:cNvPr id="25" name="Улыбающееся лицо 24"/>
          <p:cNvSpPr/>
          <p:nvPr/>
        </p:nvSpPr>
        <p:spPr>
          <a:xfrm>
            <a:off x="1219200" y="1479550"/>
            <a:ext cx="1771650" cy="1246188"/>
          </a:xfrm>
          <a:prstGeom prst="smileyFace">
            <a:avLst/>
          </a:prstGeom>
          <a:solidFill>
            <a:srgbClr val="C42A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FF0000"/>
                </a:solidFill>
              </a:rPr>
              <a:t>Что необходимо вашему ребенку в детском саду.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338" y="2225675"/>
            <a:ext cx="4071937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5888" y="2787650"/>
            <a:ext cx="12922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667000"/>
            <a:ext cx="1524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6050" y="4194175"/>
            <a:ext cx="11461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3835400"/>
            <a:ext cx="1798638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828800"/>
            <a:ext cx="13620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5075" y="3124200"/>
            <a:ext cx="101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33958E-6 L -0.21667 0.42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210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97317E-6 L -0.22031 0.037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18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6146E-6 L -0.4 0.083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4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24913E-6 L -0.46493 -0.02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7" y="-1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07888E-6 L -0.57448 0.458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33" y="229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Занятия по развитию речи в группе кратковременного пребывания. </a:t>
            </a:r>
          </a:p>
        </p:txBody>
      </p:sp>
      <p:sp>
        <p:nvSpPr>
          <p:cNvPr id="19458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r>
              <a:rPr lang="ru-RU" smtClean="0">
                <a:solidFill>
                  <a:srgbClr val="000000"/>
                </a:solidFill>
                <a:hlinkClick r:id="rId2"/>
              </a:rPr>
              <a:t>      </a:t>
            </a:r>
            <a:r>
              <a:rPr lang="en-US" smtClean="0">
                <a:solidFill>
                  <a:srgbClr val="000000"/>
                </a:solidFill>
                <a:hlinkClick r:id="rId2"/>
              </a:rPr>
              <a:t>https://104.tvoysadik.ru/site/pub?id=295</a:t>
            </a:r>
            <a:endParaRPr lang="ru-RU" smtClean="0">
              <a:solidFill>
                <a:srgbClr val="000000"/>
              </a:solidFill>
            </a:endParaRPr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sp>
        <p:nvSpPr>
          <p:cNvPr id="7" name="Стрелка вниз 6"/>
          <p:cNvSpPr/>
          <p:nvPr/>
        </p:nvSpPr>
        <p:spPr>
          <a:xfrm>
            <a:off x="2819400" y="1676400"/>
            <a:ext cx="1665288" cy="2286000"/>
          </a:xfrm>
          <a:prstGeom prst="downArrow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Группа «Зайчики»</a:t>
            </a:r>
          </a:p>
        </p:txBody>
      </p:sp>
      <p:pic>
        <p:nvPicPr>
          <p:cNvPr id="3074" name="Picture 2" descr="C:\Users\User\Desktop\20200825_1337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447800"/>
            <a:ext cx="2713038" cy="3824288"/>
          </a:xfrm>
        </p:spPr>
      </p:pic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75" y="2605088"/>
            <a:ext cx="2755900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Users\User\Desktop\20200825_1337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7125" y="1447800"/>
            <a:ext cx="2632075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Группа кратковременного пребывания «</a:t>
            </a:r>
            <a:r>
              <a:rPr lang="ru-RU" dirty="0" err="1" smtClean="0"/>
              <a:t>Знайки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098" name="Picture 2" descr="C:\Users\User\Desktop\20200825_1412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676400"/>
            <a:ext cx="2546350" cy="4525963"/>
          </a:xfrm>
        </p:spPr>
      </p:pic>
      <p:pic>
        <p:nvPicPr>
          <p:cNvPr id="4099" name="Picture 3" descr="C:\Users\User\Desktop\20200825_1412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752600"/>
            <a:ext cx="3305175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272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Times New Roman</vt:lpstr>
      <vt:lpstr>Arial</vt:lpstr>
      <vt:lpstr>Calibri</vt:lpstr>
      <vt:lpstr>SkazkaForSerge</vt:lpstr>
      <vt:lpstr>Тема Office</vt:lpstr>
      <vt:lpstr>Тема Office</vt:lpstr>
      <vt:lpstr>Слайд 1</vt:lpstr>
      <vt:lpstr>  Цель: познакомить родителей с условиями адаптации и с поступлением детей в детский сад. </vt:lpstr>
      <vt:lpstr>Слайд 3</vt:lpstr>
      <vt:lpstr>Слайд 4</vt:lpstr>
      <vt:lpstr>Слайд 5</vt:lpstr>
      <vt:lpstr>Что необходимо вашему ребенку в детском саду. </vt:lpstr>
      <vt:lpstr>Занятия по развитию речи в группе кратковременного пребывания. </vt:lpstr>
      <vt:lpstr>Группа «Зайчики»</vt:lpstr>
      <vt:lpstr>Группа кратковременного пребывания «Знайки»</vt:lpstr>
      <vt:lpstr>Группа «Птички»</vt:lpstr>
      <vt:lpstr>Группа « Фантазеры»</vt:lpstr>
      <vt:lpstr>Группа « Пчелки»»</vt:lpstr>
      <vt:lpstr>Слайд 13</vt:lpstr>
      <vt:lpstr>Слайд 14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Job</cp:lastModifiedBy>
  <cp:revision>83</cp:revision>
  <dcterms:created xsi:type="dcterms:W3CDTF">2015-04-19T15:51:03Z</dcterms:created>
  <dcterms:modified xsi:type="dcterms:W3CDTF">2020-08-27T09:06:29Z</dcterms:modified>
</cp:coreProperties>
</file>