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5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v-portal.ru/upload/original/blog/a72/a724c138b1d0a755ba39e9193488600b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№4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«Игра в солдатики»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836712"/>
            <a:ext cx="7772400" cy="194421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освоение действий </a:t>
            </a:r>
            <a:r>
              <a:rPr lang="ru-RU" sz="2400" dirty="0" smtClean="0">
                <a:solidFill>
                  <a:prstClr val="black"/>
                </a:solidFill>
              </a:rPr>
              <a:t>построения </a:t>
            </a:r>
            <a:r>
              <a:rPr lang="ru-RU" sz="2400" dirty="0" err="1" smtClean="0">
                <a:solidFill>
                  <a:prstClr val="black"/>
                </a:solidFill>
              </a:rPr>
              <a:t>сериационных</a:t>
            </a:r>
            <a:r>
              <a:rPr lang="ru-RU" sz="2400" dirty="0" smtClean="0">
                <a:solidFill>
                  <a:prstClr val="black"/>
                </a:solidFill>
              </a:rPr>
              <a:t> рядов предметов и их заместителей.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952" y="3379304"/>
            <a:ext cx="7560840" cy="170588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 smtClean="0">
                <a:solidFill>
                  <a:prstClr val="black"/>
                </a:solidFill>
              </a:rPr>
              <a:t>создает условия для непосредственного сравнения предметов по величине.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22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23" y="3825023"/>
            <a:ext cx="2808312" cy="30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3705840" cy="1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305" y="2570004"/>
            <a:ext cx="2742606" cy="158417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Привет, ребята!  Поиграем? А во что, вы узнаете, когда отгадаете загадку. Правильно, солдатики.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1316" y="408504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У меня есть целый полк,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Я в сраженьях знаю толк.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И ребята в том полку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При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оружьи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 начеку.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Понарошку та война -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В комнате идет она.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Кто они, мои ребята?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Все в мундирах и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бушлатах.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553" y="3890017"/>
            <a:ext cx="3168352" cy="26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1" y="1166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Примечание: жми мышкой и появится отгадка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692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55" r="-1" b="-3039"/>
          <a:stretch/>
        </p:blipFill>
        <p:spPr bwMode="auto">
          <a:xfrm>
            <a:off x="0" y="4975467"/>
            <a:ext cx="1799184" cy="1882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44" y="2905883"/>
            <a:ext cx="5123879" cy="26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330" y="3358553"/>
            <a:ext cx="3747506" cy="151216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Я</a:t>
            </a:r>
            <a:r>
              <a:rPr lang="ru-RU" sz="1800" b="1" dirty="0" smtClean="0">
                <a:solidFill>
                  <a:srgbClr val="FFFF00"/>
                </a:solidFill>
              </a:rPr>
              <a:t> буду командиром. Когда я скажу солдатикам «Стройся», они построятся в одну линию по росту: от самого высокого до самого низкого.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-Стройся! Стройся! Ой ничего не получается. Помогите мне ребята, без вас мне не справиться.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00" t="6983" r="45567" b="6364"/>
          <a:stretch/>
        </p:blipFill>
        <p:spPr bwMode="auto">
          <a:xfrm>
            <a:off x="2888998" y="966246"/>
            <a:ext cx="665018" cy="19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7" t="5745" r="55489" b="6808"/>
          <a:stretch/>
        </p:blipFill>
        <p:spPr bwMode="auto">
          <a:xfrm>
            <a:off x="7740352" y="669987"/>
            <a:ext cx="1287853" cy="37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" t="5744" r="87664" b="6809"/>
          <a:stretch/>
        </p:blipFill>
        <p:spPr bwMode="auto">
          <a:xfrm>
            <a:off x="7285841" y="4150180"/>
            <a:ext cx="909021" cy="253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44" t="6364" r="76177" b="6808"/>
          <a:stretch/>
        </p:blipFill>
        <p:spPr bwMode="auto">
          <a:xfrm>
            <a:off x="6313714" y="2172620"/>
            <a:ext cx="1037488" cy="29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92" t="2166" r="3978" b="6982"/>
          <a:stretch/>
        </p:blipFill>
        <p:spPr bwMode="auto">
          <a:xfrm>
            <a:off x="4337552" y="1569544"/>
            <a:ext cx="475078" cy="12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33" t="6809" r="14534" b="5744"/>
          <a:stretch/>
        </p:blipFill>
        <p:spPr bwMode="auto">
          <a:xfrm>
            <a:off x="3555450" y="5104513"/>
            <a:ext cx="53822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6" t="5745" r="34589" b="6808"/>
          <a:stretch/>
        </p:blipFill>
        <p:spPr bwMode="auto">
          <a:xfrm>
            <a:off x="182144" y="773509"/>
            <a:ext cx="913239" cy="23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78" t="7070" r="24878" b="6808"/>
          <a:stretch/>
        </p:blipFill>
        <p:spPr bwMode="auto">
          <a:xfrm>
            <a:off x="5373660" y="692928"/>
            <a:ext cx="940054" cy="266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11" t="7070" r="65622" b="6808"/>
          <a:stretch/>
        </p:blipFill>
        <p:spPr bwMode="auto">
          <a:xfrm>
            <a:off x="4572000" y="3288295"/>
            <a:ext cx="1224136" cy="33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55" r="-1" b="-3039"/>
          <a:stretch/>
        </p:blipFill>
        <p:spPr bwMode="auto">
          <a:xfrm>
            <a:off x="2609370" y="1265704"/>
            <a:ext cx="1799184" cy="1882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134" y="188640"/>
            <a:ext cx="2832371" cy="143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8796" y="404664"/>
            <a:ext cx="2217045" cy="73940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Расставим их по росту. Найдите самого высокого солдатика…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00" t="6983" r="45567" b="6364"/>
          <a:stretch/>
        </p:blipFill>
        <p:spPr bwMode="auto">
          <a:xfrm>
            <a:off x="7471122" y="4902216"/>
            <a:ext cx="665018" cy="19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7" t="5745" r="55489" b="6808"/>
          <a:stretch/>
        </p:blipFill>
        <p:spPr bwMode="auto">
          <a:xfrm>
            <a:off x="696497" y="3294267"/>
            <a:ext cx="1287853" cy="37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" t="5744" r="87664" b="6809"/>
          <a:stretch/>
        </p:blipFill>
        <p:spPr bwMode="auto">
          <a:xfrm>
            <a:off x="8204554" y="4345436"/>
            <a:ext cx="909021" cy="253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44" t="6364" r="76177" b="6808"/>
          <a:stretch/>
        </p:blipFill>
        <p:spPr bwMode="auto">
          <a:xfrm>
            <a:off x="4711616" y="3935789"/>
            <a:ext cx="1037488" cy="29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92" t="2166" r="3978" b="6982"/>
          <a:stretch/>
        </p:blipFill>
        <p:spPr bwMode="auto">
          <a:xfrm>
            <a:off x="2960142" y="5382841"/>
            <a:ext cx="475078" cy="12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33" t="6809" r="14534" b="5744"/>
          <a:stretch/>
        </p:blipFill>
        <p:spPr bwMode="auto">
          <a:xfrm>
            <a:off x="5793536" y="5240401"/>
            <a:ext cx="53822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78" t="7070" r="24878" b="6808"/>
          <a:stretch/>
        </p:blipFill>
        <p:spPr bwMode="auto">
          <a:xfrm>
            <a:off x="6372200" y="4188620"/>
            <a:ext cx="940054" cy="266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6" t="5745" r="34589" b="6808"/>
          <a:stretch/>
        </p:blipFill>
        <p:spPr bwMode="auto">
          <a:xfrm>
            <a:off x="1891367" y="4437101"/>
            <a:ext cx="913239" cy="23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11" t="7070" r="65622" b="6808"/>
          <a:stretch/>
        </p:blipFill>
        <p:spPr bwMode="auto">
          <a:xfrm>
            <a:off x="3684633" y="3731864"/>
            <a:ext cx="1224136" cy="33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9372" y="3920527"/>
            <a:ext cx="896448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5-конечная звезда 10"/>
          <p:cNvSpPr/>
          <p:nvPr/>
        </p:nvSpPr>
        <p:spPr>
          <a:xfrm>
            <a:off x="505350" y="3330842"/>
            <a:ext cx="538804" cy="56353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407" y="3294266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881" y="3308190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414" y="3313176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430" y="3313176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220" y="3313239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114" y="3313239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595" y="3268123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428" y="3294267"/>
            <a:ext cx="658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363" y="4788453"/>
            <a:ext cx="18224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952" y="4008460"/>
            <a:ext cx="330530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96317" y="4040072"/>
            <a:ext cx="2654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Ура! У нас получилось. А вы хотите еще поиграть? Тогда Стройся и вперед!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42227" y="0"/>
            <a:ext cx="2194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Примечание: </a:t>
            </a:r>
          </a:p>
          <a:p>
            <a:r>
              <a:rPr lang="ru-RU" dirty="0" smtClean="0"/>
              <a:t>1.Жми на </a:t>
            </a:r>
            <a:r>
              <a:rPr lang="ru-RU" dirty="0" err="1"/>
              <a:t>К</a:t>
            </a:r>
            <a:r>
              <a:rPr lang="ru-RU" dirty="0" err="1" smtClean="0"/>
              <a:t>арыча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2.После обсуждения с детьми, жми на солдатика и он встанет на свое место.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10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6898 L -0.07969 -0.450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309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7657 -0.4344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2173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3427 -0.4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2157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35347 -0.421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2108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14861 -0.429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2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441 -0.4215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2108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8472 -0.4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-233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43907 -0.4340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53629 -0.4006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-2004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1" grpId="1" animBg="1"/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997839"/>
            <a:ext cx="66967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 идём!» 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/>
              <a:t>Мы лётчики, </a:t>
            </a:r>
            <a:r>
              <a:rPr lang="ru-RU" b="1" dirty="0" smtClean="0"/>
              <a:t>пилоты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/>
              <a:t>Мы водим самолёты. </a:t>
            </a:r>
          </a:p>
          <a:p>
            <a:pPr algn="ctr"/>
            <a:r>
              <a:rPr lang="ru-RU" dirty="0" smtClean="0"/>
              <a:t>Руки </a:t>
            </a:r>
            <a:r>
              <a:rPr lang="ru-RU" dirty="0"/>
              <a:t>в стороны, повороты туловища. </a:t>
            </a:r>
          </a:p>
          <a:p>
            <a:pPr algn="ctr"/>
            <a:r>
              <a:rPr lang="ru-RU" b="1" dirty="0" smtClean="0"/>
              <a:t>Танкисты </a:t>
            </a:r>
            <a:r>
              <a:rPr lang="ru-RU" b="1" dirty="0"/>
              <a:t>и ракетчики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Мы </a:t>
            </a:r>
            <a:r>
              <a:rPr lang="ru-RU" b="1" dirty="0"/>
              <a:t>славные </a:t>
            </a:r>
            <a:r>
              <a:rPr lang="ru-RU" b="1" dirty="0" smtClean="0"/>
              <a:t>разведчики</a:t>
            </a:r>
          </a:p>
          <a:p>
            <a:pPr algn="ctr"/>
            <a:r>
              <a:rPr lang="ru-RU" dirty="0"/>
              <a:t>Наклон вперёд, смотрим в «бинокль». </a:t>
            </a:r>
          </a:p>
          <a:p>
            <a:pPr algn="ctr"/>
            <a:r>
              <a:rPr lang="ru-RU" b="1" dirty="0"/>
              <a:t>Мы моряки, подводники, </a:t>
            </a:r>
            <a:endParaRPr lang="ru-RU" dirty="0"/>
          </a:p>
          <a:p>
            <a:pPr algn="ctr"/>
            <a:r>
              <a:rPr lang="ru-RU" b="1" dirty="0"/>
              <a:t>Мы храбрые бойцы. </a:t>
            </a:r>
          </a:p>
          <a:p>
            <a:pPr algn="ctr"/>
            <a:r>
              <a:rPr lang="ru-RU" dirty="0"/>
              <a:t>Приседания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Скоро </a:t>
            </a:r>
            <a:r>
              <a:rPr lang="ru-RU" b="1" dirty="0"/>
              <a:t>в Армию пойдём, </a:t>
            </a:r>
            <a:endParaRPr lang="ru-RU" b="1" dirty="0" smtClean="0"/>
          </a:p>
          <a:p>
            <a:pPr algn="ctr"/>
            <a:r>
              <a:rPr lang="ru-RU" b="1" dirty="0" smtClean="0"/>
              <a:t>А </a:t>
            </a:r>
            <a:r>
              <a:rPr lang="ru-RU" b="1" dirty="0"/>
              <a:t>пока </a:t>
            </a:r>
            <a:r>
              <a:rPr lang="ru-RU" b="1" dirty="0" smtClean="0"/>
              <a:t>играть идём!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Шагают на месте. 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7355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466" y="4814888"/>
            <a:ext cx="1595356" cy="17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58704"/>
            <a:ext cx="326047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409108"/>
            <a:ext cx="2376264" cy="102800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Вот мои новые солдатики построились. У вас тоже есть такие солдатики. Постройте их как у меня.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83" y="6597352"/>
            <a:ext cx="913781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1520" y="4149080"/>
            <a:ext cx="36004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313" y="6214631"/>
            <a:ext cx="384175" cy="35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58520"/>
            <a:ext cx="384175" cy="71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17232"/>
            <a:ext cx="38417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19688"/>
            <a:ext cx="384175" cy="147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14888"/>
            <a:ext cx="384175" cy="178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38417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656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kirov-portal.ru/upload/original/blog/a72/a724c138b1d0a755ba39e9193488600b.jpg</a:t>
            </a:r>
            <a:endParaRPr lang="ru-RU" sz="1600" dirty="0" smtClean="0"/>
          </a:p>
          <a:p>
            <a:r>
              <a:rPr lang="en-US" sz="1600" dirty="0"/>
              <a:t>http://ped-kopilka.ru/blogs/svetlana-kuzmovna-tanacheva/fizkultminutki-na-patrioticheskuyu-temu.html</a:t>
            </a:r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279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Развитие элементарных математических представлений НОД №4</vt:lpstr>
      <vt:lpstr>Образовательно-развивающая задача: освоение действий построения сериационных рядов предметов и их заместителей.</vt:lpstr>
      <vt:lpstr>Привет, ребята!  Поиграем? А во что, вы узнаете, когда отгадаете загадку. Правильно, солдатики. </vt:lpstr>
      <vt:lpstr>Я буду командиром. Когда я скажу солдатикам «Стройся», они построятся в одну линию по росту: от самого высокого до самого низкого. -Стройся! Стройся! Ой ничего не получается. Помогите мне ребята, без вас мне не справиться.</vt:lpstr>
      <vt:lpstr>Расставим их по росту. Найдите самого высокого солдатика…</vt:lpstr>
      <vt:lpstr>Слайд 6</vt:lpstr>
      <vt:lpstr>Вот мои новые солдатики построились. У вас тоже есть такие солдатики. Постройте их как у меня.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65</cp:revision>
  <dcterms:created xsi:type="dcterms:W3CDTF">2017-10-18T15:47:50Z</dcterms:created>
  <dcterms:modified xsi:type="dcterms:W3CDTF">2020-10-16T05:32:45Z</dcterms:modified>
</cp:coreProperties>
</file>