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4" r:id="rId8"/>
    <p:sldId id="275" r:id="rId9"/>
    <p:sldId id="276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5" autoAdjust="0"/>
    <p:restoredTop sz="94660"/>
  </p:normalViewPr>
  <p:slideViewPr>
    <p:cSldViewPr>
      <p:cViewPr varScale="1">
        <p:scale>
          <a:sx n="82" d="100"/>
          <a:sy n="82" d="100"/>
        </p:scale>
        <p:origin x="105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"/>
            <a:ext cx="9131120" cy="685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12474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Развитие элементарных математических представлений</a:t>
            </a:r>
          </a:p>
          <a:p>
            <a:pPr algn="ctr"/>
            <a:r>
              <a:rPr lang="ru-RU" sz="2000" b="1" i="1">
                <a:solidFill>
                  <a:srgbClr val="002060"/>
                </a:solidFill>
              </a:rPr>
              <a:t>НОД №18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7804" y="256490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Разведчики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479715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Кондратьева Е.М.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Воспитатель МАДОУ ЦРР детский сад №104</a:t>
            </a:r>
          </a:p>
        </p:txBody>
      </p:sp>
    </p:spTree>
    <p:extLst>
      <p:ext uri="{BB962C8B-B14F-4D97-AF65-F5344CB8AC3E}">
        <p14:creationId xmlns:p14="http://schemas.microsoft.com/office/powerpoint/2010/main" val="39961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" y="0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7525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3748871" y="-6216"/>
            <a:ext cx="5400600" cy="3291199"/>
          </a:xfrm>
          <a:prstGeom prst="cloudCallout">
            <a:avLst>
              <a:gd name="adj1" fmla="val -65099"/>
              <a:gd name="adj2" fmla="val 7069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976" y="580762"/>
            <a:ext cx="4320480" cy="211724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Юные разведчики, вам понравилось, как мы сегодня с вами провели время? Чем мы занимались сегодня? Что вам больше всего понравилось?</a:t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>-Домашнее задание: когда пойдете домой, обратите внимание на числа и цифры, встречающиеся на улице. А завтра я к вам приду и вы мне о них расскажите и покажите. </a:t>
            </a:r>
            <a:r>
              <a:rPr lang="ru-RU" sz="1800" b="1" dirty="0" err="1">
                <a:latin typeface="Times New Roman"/>
                <a:ea typeface="Calibri"/>
                <a:cs typeface="Times New Roman"/>
              </a:rPr>
              <a:t>Покаааа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56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8111" y="105273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Образовательно-развивающая задача: </a:t>
            </a: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освоение действий построения графических моделей соотношения количеств в виде числовой оси.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78904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Педагогическая задача: </a:t>
            </a:r>
            <a:r>
              <a:rPr lang="ru-RU" sz="2400" dirty="0">
                <a:solidFill>
                  <a:prstClr val="black"/>
                </a:solidFill>
              </a:rPr>
              <a:t>создание условий для построения моделей количественных отношений (в виде групп заместителей, расположенных по принципу взаимно однозначного соответствия), используемых для сравнения двух множеств предметов.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" y="0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605360"/>
            <a:ext cx="47525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555776" y="-6216"/>
            <a:ext cx="6593695" cy="3763704"/>
          </a:xfrm>
          <a:prstGeom prst="cloudCallout">
            <a:avLst>
              <a:gd name="adj1" fmla="val -55233"/>
              <a:gd name="adj2" fmla="val 511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67438" y="255456"/>
            <a:ext cx="5970370" cy="324036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latin typeface="Times New Roman"/>
                <a:ea typeface="Calibri"/>
                <a:cs typeface="Times New Roman"/>
              </a:rPr>
              <a:t>- Привет ребята. 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Я сегодня вас приглашаю поиграть в одну очень интересную игру. 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Вы хотите играть? Тогда  присаживайтесь на стульчики в один большой круг.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- Вам всем хорошо друг друга видно? А настроение у вас, какое?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- Тогда положите руки на соседа, обнимите и улыбнитесь друг другу!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-Мы с вами одна дружная команда и можем сделать много полезного и интересного. Я приглашаю вас поиграть сегодня в разведчиков.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- А кто такие разведчики? ( Дети высказывают свое мнение)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- Молодцы, что вы так много знаете о разведчиках.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Я предлагаю поиграть в «Школу разведчиков». Хотите?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Отряд разведчиков «Ровняйся! Смирно! Занять свои места!» Приступаем к выполнению первого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16707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5" y="0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02" y="260648"/>
            <a:ext cx="9002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Игра на развитие мелкой моторики «Узнай что в сумке»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Определить и найти на ощупь в «сухом бассейне - сумке» названный предмет ( гриб, ракету, матрешку и т.д.).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868803-11B6-4CDE-8E40-741438C5AE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72" y="1809367"/>
            <a:ext cx="3738411" cy="3803616"/>
          </a:xfrm>
          <a:prstGeom prst="rect">
            <a:avLst/>
          </a:prstGeom>
        </p:spPr>
      </p:pic>
      <p:pic>
        <p:nvPicPr>
          <p:cNvPr id="10" name="Военные - Катюша (минус)_(Audio-VK4.ru)">
            <a:hlinkClick r:id="" action="ppaction://media"/>
            <a:extLst>
              <a:ext uri="{FF2B5EF4-FFF2-40B4-BE49-F238E27FC236}">
                <a16:creationId xmlns:a16="http://schemas.microsoft.com/office/drawing/2014/main" id="{92EB8DE1-363F-4BCB-9512-D90D17841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60232" y="10465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312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-облако 2"/>
          <p:cNvSpPr/>
          <p:nvPr/>
        </p:nvSpPr>
        <p:spPr>
          <a:xfrm flipH="1">
            <a:off x="1979712" y="1268760"/>
            <a:ext cx="4824536" cy="2592288"/>
          </a:xfrm>
          <a:prstGeom prst="cloudCallout">
            <a:avLst>
              <a:gd name="adj1" fmla="val -42429"/>
              <a:gd name="adj2" fmla="val 530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756" y="1636252"/>
            <a:ext cx="4032448" cy="180020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разведчиков должна быть отличная память. Вот мы это сейчас и проверим, как вы запомните сколько боевой техники у противников. Эти сведения нужно отметить на нашей числовой оси и передать нашей Армии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(жми мышкой)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8" y="5445224"/>
            <a:ext cx="87852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3432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53431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57906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11" y="5191368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94" y="5191368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70586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5153430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218" y="404664"/>
            <a:ext cx="8599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Посмотрите сколько танков у наших врагов. Для начала отметим на числовой оси танки. Одна дуга – то один танк. Начинаем (жми мышкой 7 раз). Сколько танков умы отметили? Молодцы,  обозначим количество танков буквой «Т».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52944" y="5782244"/>
            <a:ext cx="4892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</a:rPr>
              <a:t>Т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6" y="1256977"/>
            <a:ext cx="2324891" cy="130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6" y="3300391"/>
            <a:ext cx="2240830" cy="126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2" y="1235661"/>
            <a:ext cx="2148681" cy="120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47" y="1305953"/>
            <a:ext cx="2238135" cy="125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37" y="2562172"/>
            <a:ext cx="2087488" cy="117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25" y="3466874"/>
            <a:ext cx="2262515" cy="127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55993"/>
            <a:ext cx="2088232" cy="117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люс 8"/>
          <p:cNvSpPr/>
          <p:nvPr/>
        </p:nvSpPr>
        <p:spPr>
          <a:xfrm>
            <a:off x="293218" y="1305953"/>
            <a:ext cx="390350" cy="322847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1" y="1276965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80" y="1367388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14" y="2775981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49" y="2625024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04" y="3537598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8" y="3406630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71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312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6242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-облако 2"/>
          <p:cNvSpPr/>
          <p:nvPr/>
        </p:nvSpPr>
        <p:spPr>
          <a:xfrm flipH="1">
            <a:off x="3275856" y="1988840"/>
            <a:ext cx="4104456" cy="2232248"/>
          </a:xfrm>
          <a:prstGeom prst="cloudCallout">
            <a:avLst>
              <a:gd name="adj1" fmla="val -39398"/>
              <a:gd name="adj2" fmla="val 798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513" y="2348880"/>
            <a:ext cx="3213751" cy="2215355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/>
                <a:ea typeface="Calibri"/>
              </a:rPr>
              <a:t>Перед тем как мы будем считать боевые машины, поиграем в игру разведчиков «Немецкая машинка».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Послание зашифровано цифрами от 1 до 10, а нам нужно запутать врагов и отправить послание наоборот посчитать от 10 до 1(обратный счет).</a:t>
            </a:r>
            <a:b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1600" b="1" dirty="0">
                <a:latin typeface="Times New Roman"/>
                <a:ea typeface="Calibri"/>
              </a:rPr>
            </a:br>
            <a:br>
              <a:rPr lang="ru-RU" sz="1600" b="1" dirty="0">
                <a:latin typeface="Times New Roman"/>
                <a:ea typeface="Calibri"/>
              </a:rPr>
            </a:br>
            <a:endParaRPr lang="ru-RU" sz="1600" b="1" dirty="0"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6064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 выходят на ковер и хором считают в ритме с хлопками. Хлопок перед собой, затем поочерёдно по левой ноге и по правой. Сначала в медленном темпе, потом с ускорением.</a:t>
            </a:r>
          </a:p>
        </p:txBody>
      </p:sp>
    </p:spTree>
    <p:extLst>
      <p:ext uri="{BB962C8B-B14F-4D97-AF65-F5344CB8AC3E}">
        <p14:creationId xmlns:p14="http://schemas.microsoft.com/office/powerpoint/2010/main" val="164471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312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8" y="5445224"/>
            <a:ext cx="87852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3432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53431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57906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11" y="5191368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94" y="5191368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70586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5153430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365" y="188640"/>
            <a:ext cx="8599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теперь посчитаем боевые машины (так же как танки). Сколько их мы насчитали? Отметим их буквой «М». Ребята, а скажите мне, чего больше у врага: танков или боевых машин? Давайте еще раз посмотрим на нашу помощницу – числовую ось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сл.слайд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91367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2834" y="5771455"/>
            <a:ext cx="66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М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5" y="1671260"/>
            <a:ext cx="1648633" cy="103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17" y="3217863"/>
            <a:ext cx="164623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39" y="3068960"/>
            <a:ext cx="164623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2" y="3217863"/>
            <a:ext cx="164623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99" y="1322214"/>
            <a:ext cx="164623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43123"/>
            <a:ext cx="164623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73" y="2701656"/>
            <a:ext cx="164623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02226"/>
            <a:ext cx="164623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люс 9"/>
          <p:cNvSpPr/>
          <p:nvPr/>
        </p:nvSpPr>
        <p:spPr>
          <a:xfrm>
            <a:off x="257702" y="1700808"/>
            <a:ext cx="596205" cy="432048"/>
          </a:xfrm>
          <a:prstGeom prst="mathPl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42202"/>
            <a:ext cx="4762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16" y="1589157"/>
            <a:ext cx="4762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41" y="1369291"/>
            <a:ext cx="4762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2" y="3256428"/>
            <a:ext cx="4762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58" y="3088789"/>
            <a:ext cx="4762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39" y="3254375"/>
            <a:ext cx="4762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09" y="2741651"/>
            <a:ext cx="4762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6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312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3" y="3436452"/>
            <a:ext cx="87852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218" y="404664"/>
            <a:ext cx="8599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Молодцы мои разведчики. На числовой оси мы видим, что боевых машин больше. Но у меня еще один вопрос: а на сколько боевых машин больше, чем танков? Как вы то узнали? (дуг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б.машин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на одну).  Второе боевое задание мы выполнили. Переходим к следующему заданию.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65" y="3180616"/>
            <a:ext cx="884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49067" y="3740174"/>
            <a:ext cx="66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79510" y="3740174"/>
            <a:ext cx="4892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3" name="Овал 2"/>
          <p:cNvSpPr/>
          <p:nvPr/>
        </p:nvSpPr>
        <p:spPr>
          <a:xfrm>
            <a:off x="5724128" y="3645024"/>
            <a:ext cx="11021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5024"/>
            <a:ext cx="1333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312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6242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-облако 2"/>
          <p:cNvSpPr/>
          <p:nvPr/>
        </p:nvSpPr>
        <p:spPr>
          <a:xfrm flipH="1">
            <a:off x="3275856" y="1772816"/>
            <a:ext cx="4104456" cy="2808312"/>
          </a:xfrm>
          <a:prstGeom prst="cloudCallout">
            <a:avLst>
              <a:gd name="adj1" fmla="val -39736"/>
              <a:gd name="adj2" fmla="val 665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988840"/>
            <a:ext cx="3528392" cy="2555289"/>
          </a:xfrm>
        </p:spPr>
        <p:txBody>
          <a:bodyPr>
            <a:noAutofit/>
          </a:bodyPr>
          <a:lstStyle/>
          <a:p>
            <a:br>
              <a:rPr lang="ru-RU" sz="1600" b="1" dirty="0">
                <a:latin typeface="Times New Roman"/>
                <a:ea typeface="Calibri"/>
              </a:rPr>
            </a:br>
            <a:br>
              <a:rPr lang="ru-RU" sz="1600" b="1" dirty="0">
                <a:latin typeface="Times New Roman"/>
                <a:ea typeface="Calibri"/>
              </a:rPr>
            </a:b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Следующее задание на развития памяти.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Я покажу вам карточку с набором цифр, считаю до 8 и убираю ее. Вы должны запомнить и выложить ее из своих цифр. 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-Хорошо ребята вы справились и с этим трудным заданием.</a:t>
            </a:r>
            <a:br>
              <a:rPr lang="ru-RU" sz="1600" b="1" dirty="0">
                <a:latin typeface="Times New Roman"/>
                <a:ea typeface="Calibri"/>
              </a:rPr>
            </a:br>
            <a:b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ru-RU" sz="1600" b="1" dirty="0">
                <a:latin typeface="Times New Roman"/>
                <a:ea typeface="Calibri"/>
              </a:rPr>
            </a:br>
            <a:br>
              <a:rPr lang="ru-RU" sz="1600" b="1" dirty="0">
                <a:latin typeface="Times New Roman"/>
                <a:ea typeface="Calibri"/>
              </a:rPr>
            </a:br>
            <a:endParaRPr lang="ru-RU" sz="1600" b="1" dirty="0"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60648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течение  6-8с.  дети  должны запомнить и затем выложить из цифр то, что запомнили. После этого  карточка вновь показывается, и ребята проверяют выполнения задания у себя и других детей.</a:t>
            </a:r>
          </a:p>
          <a:p>
            <a:pPr algn="ctr"/>
            <a:r>
              <a:rPr lang="ru-RU" sz="16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-Жми 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мышкой</a:t>
            </a:r>
            <a:r>
              <a:rPr lang="ru-RU" sz="16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1-появятся цифры, 2-цифры 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закрыты</a:t>
            </a:r>
            <a:r>
              <a:rPr lang="ru-RU" sz="1600" b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3-цифры 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открыты.</a:t>
            </a:r>
            <a:b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72514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/>
              <a:t>284619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581128"/>
            <a:ext cx="522058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0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692</Words>
  <Application>Microsoft Office PowerPoint</Application>
  <PresentationFormat>Экран (4:3)</PresentationFormat>
  <Paragraphs>25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- Привет ребята.  Я сегодня вас приглашаю поиграть в одну очень интересную игру.  Вы хотите играть? Тогда  присаживайтесь на стульчики в один большой круг. - Вам всем хорошо друг друга видно? А настроение у вас, какое? - Тогда положите руки на соседа, обнимите и улыбнитесь друг другу! -Мы с вами одна дружная команда и можем сделать много полезного и интересного. Я приглашаю вас поиграть сегодня в разведчиков. - А кто такие разведчики? ( Дети высказывают свое мнение) - Молодцы, что вы так много знаете о разведчиках. Я предлагаю поиграть в «Школу разведчиков». Хотите? Отряд разведчиков «Ровняйся! Смирно! Занять свои места!» Приступаем к выполнению первого задания.</vt:lpstr>
      <vt:lpstr>Презентация PowerPoint</vt:lpstr>
      <vt:lpstr>У разведчиков должна быть отличная память. Вот мы это сейчас и проверим, как вы запомните сколько боевой техники у противников. Эти сведения нужно отметить на нашей числовой оси и передать нашей Армии  (жми мышкой)</vt:lpstr>
      <vt:lpstr>Перед тем как мы будем считать боевые машины, поиграем в игру разведчиков «Немецкая машинка». Послание зашифровано цифрами от 1 до 10, а нам нужно запутать врагов и отправить послание наоборот посчитать от 10 до 1(обратный счет).   </vt:lpstr>
      <vt:lpstr>Презентация PowerPoint</vt:lpstr>
      <vt:lpstr>Презентация PowerPoint</vt:lpstr>
      <vt:lpstr>   Следующее задание на развития памяти. Я покажу вам карточку с набором цифр, считаю до 8 и убираю ее. Вы должны запомнить и выложить ее из своих цифр.  -Хорошо ребята вы справились и с этим трудным заданием.    </vt:lpstr>
      <vt:lpstr>Юные разведчики, вам понравилось, как мы сегодня с вами провели время? Чем мы занимались сегодня? Что вам больше всего понравилось? -Домашнее задание: когда пойдете домой, обратите внимание на числа и цифры, встречающиеся на улице. А завтра я к вам приду и вы мне о них расскажите и покажите. Покаааа.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Полина Кондратьева</cp:lastModifiedBy>
  <cp:revision>51</cp:revision>
  <dcterms:created xsi:type="dcterms:W3CDTF">2019-08-26T08:26:44Z</dcterms:created>
  <dcterms:modified xsi:type="dcterms:W3CDTF">2020-07-31T15:18:27Z</dcterms:modified>
</cp:coreProperties>
</file>